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4"/>
    <p:sldMasterId id="2147483719" r:id="rId5"/>
    <p:sldMasterId id="2147483725" r:id="rId6"/>
    <p:sldMasterId id="2147483731" r:id="rId7"/>
    <p:sldMasterId id="2147483737" r:id="rId8"/>
  </p:sldMasterIdLst>
  <p:notesMasterIdLst>
    <p:notesMasterId r:id="rId55"/>
  </p:notesMasterIdLst>
  <p:handoutMasterIdLst>
    <p:handoutMasterId r:id="rId56"/>
  </p:handoutMasterIdLst>
  <p:sldIdLst>
    <p:sldId id="344" r:id="rId9"/>
    <p:sldId id="1971" r:id="rId10"/>
    <p:sldId id="2093" r:id="rId11"/>
    <p:sldId id="2099" r:id="rId12"/>
    <p:sldId id="2126" r:id="rId13"/>
    <p:sldId id="2124" r:id="rId14"/>
    <p:sldId id="2103" r:id="rId15"/>
    <p:sldId id="2129" r:id="rId16"/>
    <p:sldId id="2130" r:id="rId17"/>
    <p:sldId id="2131" r:id="rId18"/>
    <p:sldId id="2101" r:id="rId19"/>
    <p:sldId id="2100" r:id="rId20"/>
    <p:sldId id="2128" r:id="rId21"/>
    <p:sldId id="2125" r:id="rId22"/>
    <p:sldId id="2102" r:id="rId23"/>
    <p:sldId id="2127" r:id="rId24"/>
    <p:sldId id="2087" r:id="rId25"/>
    <p:sldId id="2156" r:id="rId26"/>
    <p:sldId id="2092" r:id="rId27"/>
    <p:sldId id="2133" r:id="rId28"/>
    <p:sldId id="2135" r:id="rId29"/>
    <p:sldId id="2161" r:id="rId30"/>
    <p:sldId id="2138" r:id="rId31"/>
    <p:sldId id="2141" r:id="rId32"/>
    <p:sldId id="2132" r:id="rId33"/>
    <p:sldId id="2123" r:id="rId34"/>
    <p:sldId id="2146" r:id="rId35"/>
    <p:sldId id="2154" r:id="rId36"/>
    <p:sldId id="2147" r:id="rId37"/>
    <p:sldId id="2142" r:id="rId38"/>
    <p:sldId id="2143" r:id="rId39"/>
    <p:sldId id="2144" r:id="rId40"/>
    <p:sldId id="2145" r:id="rId41"/>
    <p:sldId id="2137" r:id="rId42"/>
    <p:sldId id="2150" r:id="rId43"/>
    <p:sldId id="2148" r:id="rId44"/>
    <p:sldId id="2158" r:id="rId45"/>
    <p:sldId id="2149" r:id="rId46"/>
    <p:sldId id="2139" r:id="rId47"/>
    <p:sldId id="2157" r:id="rId48"/>
    <p:sldId id="2162" r:id="rId49"/>
    <p:sldId id="2163" r:id="rId50"/>
    <p:sldId id="2164" r:id="rId51"/>
    <p:sldId id="2159" r:id="rId52"/>
    <p:sldId id="2122" r:id="rId53"/>
    <p:sldId id="2165" r:id="rId54"/>
  </p:sldIdLst>
  <p:sldSz cx="9144000" cy="5143500" type="screen16x9"/>
  <p:notesSz cx="6858000" cy="2181225"/>
  <p:defaultTextStyle>
    <a:defPPr>
      <a:defRPr lang="ru-RU"/>
    </a:defPPr>
    <a:lvl1pPr algn="l" rtl="0" eaLnBrk="0" fontAlgn="base" hangingPunct="0">
      <a:spcBef>
        <a:spcPct val="0"/>
      </a:spcBef>
      <a:spcAft>
        <a:spcPct val="0"/>
      </a:spcAft>
      <a:defRPr b="1" kern="1200">
        <a:solidFill>
          <a:schemeClr val="tx1"/>
        </a:solidFill>
        <a:latin typeface="Arial" charset="0"/>
        <a:ea typeface="+mn-ea"/>
        <a:cs typeface="+mn-cs"/>
      </a:defRPr>
    </a:lvl1pPr>
    <a:lvl2pPr marL="457200" algn="l" rtl="0" eaLnBrk="0" fontAlgn="base" hangingPunct="0">
      <a:spcBef>
        <a:spcPct val="0"/>
      </a:spcBef>
      <a:spcAft>
        <a:spcPct val="0"/>
      </a:spcAft>
      <a:defRPr b="1" kern="1200">
        <a:solidFill>
          <a:schemeClr val="tx1"/>
        </a:solidFill>
        <a:latin typeface="Arial" charset="0"/>
        <a:ea typeface="+mn-ea"/>
        <a:cs typeface="+mn-cs"/>
      </a:defRPr>
    </a:lvl2pPr>
    <a:lvl3pPr marL="914400" algn="l" rtl="0" eaLnBrk="0" fontAlgn="base" hangingPunct="0">
      <a:spcBef>
        <a:spcPct val="0"/>
      </a:spcBef>
      <a:spcAft>
        <a:spcPct val="0"/>
      </a:spcAft>
      <a:defRPr b="1" kern="1200">
        <a:solidFill>
          <a:schemeClr val="tx1"/>
        </a:solidFill>
        <a:latin typeface="Arial" charset="0"/>
        <a:ea typeface="+mn-ea"/>
        <a:cs typeface="+mn-cs"/>
      </a:defRPr>
    </a:lvl3pPr>
    <a:lvl4pPr marL="1371600" algn="l" rtl="0" eaLnBrk="0" fontAlgn="base" hangingPunct="0">
      <a:spcBef>
        <a:spcPct val="0"/>
      </a:spcBef>
      <a:spcAft>
        <a:spcPct val="0"/>
      </a:spcAft>
      <a:defRPr b="1" kern="1200">
        <a:solidFill>
          <a:schemeClr val="tx1"/>
        </a:solidFill>
        <a:latin typeface="Arial" charset="0"/>
        <a:ea typeface="+mn-ea"/>
        <a:cs typeface="+mn-cs"/>
      </a:defRPr>
    </a:lvl4pPr>
    <a:lvl5pPr marL="1828800" algn="l" rtl="0" eaLnBrk="0" fontAlgn="base" hangingPunct="0">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3EC64F-7107-D474-9CE3-3AB9C5741C16}" name="Nick Beavers" initials="NB" userId="S::NBeavers@mediacy.com::819c4f37-5a49-410f-aad4-ed746b858229" providerId="AD"/>
  <p188:author id="{16ACD461-36BB-BA0C-D0A3-4BEBB8886E52}" name="Talia Faigen" initials="TF" userId="S::tfaigen@mediacy.com::ec50e4dd-0add-4b3e-a102-e88a2c2aee85" providerId="AD"/>
  <p188:author id="{188A3E67-CBC7-D7C2-5330-B1A15BF2C6BB}" name="Nick Beavers" initials="NB" userId="S::nbeavers@mediacy.com::819c4f37-5a49-410f-aad4-ed746b858229" providerId="AD"/>
  <p188:author id="{46BB5DE5-BA33-E941-114B-0E699AAE7F1E}" name="Andrew Barlow" initials="AB" userId="Andrew Barlow"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349A"/>
    <a:srgbClr val="FFFFFF"/>
    <a:srgbClr val="993399"/>
    <a:srgbClr val="F1F1F1"/>
    <a:srgbClr val="454545"/>
    <a:srgbClr val="52825C"/>
    <a:srgbClr val="51895C"/>
    <a:srgbClr val="735D8E"/>
    <a:srgbClr val="1F001D"/>
    <a:srgbClr val="01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09" autoAdjust="0"/>
    <p:restoredTop sz="77737" autoAdjust="0"/>
  </p:normalViewPr>
  <p:slideViewPr>
    <p:cSldViewPr snapToGrid="0">
      <p:cViewPr varScale="1">
        <p:scale>
          <a:sx n="161" d="100"/>
          <a:sy n="161" d="100"/>
        </p:scale>
        <p:origin x="378" y="144"/>
      </p:cViewPr>
      <p:guideLst>
        <p:guide orient="horz" pos="2160"/>
        <p:guide pos="2880"/>
        <p:guide orient="horz" pos="162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eaLnBrk="1" hangingPunct="1">
              <a:lnSpc>
                <a:spcPct val="100000"/>
              </a:lnSpc>
              <a:defRPr sz="1200" b="0">
                <a:latin typeface="Arial" charset="0"/>
              </a:defRPr>
            </a:lvl1pPr>
          </a:lstStyle>
          <a:p>
            <a:pPr>
              <a:defRPr/>
            </a:pPr>
            <a:endParaRPr lang="ru-RU"/>
          </a:p>
        </p:txBody>
      </p:sp>
      <p:sp>
        <p:nvSpPr>
          <p:cNvPr id="8195"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eaLnBrk="1" hangingPunct="1">
              <a:lnSpc>
                <a:spcPct val="100000"/>
              </a:lnSpc>
              <a:defRPr sz="1200" b="0">
                <a:latin typeface="Arial" charset="0"/>
              </a:defRPr>
            </a:lvl1pPr>
          </a:lstStyle>
          <a:p>
            <a:pPr>
              <a:defRPr/>
            </a:pPr>
            <a:endParaRPr lang="ru-RU"/>
          </a:p>
        </p:txBody>
      </p:sp>
      <p:sp>
        <p:nvSpPr>
          <p:cNvPr id="8196"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eaLnBrk="1" hangingPunct="1">
              <a:lnSpc>
                <a:spcPct val="100000"/>
              </a:lnSpc>
              <a:defRPr sz="1200" b="0">
                <a:latin typeface="Arial" charset="0"/>
              </a:defRPr>
            </a:lvl1pPr>
          </a:lstStyle>
          <a:p>
            <a:pPr>
              <a:defRPr/>
            </a:pPr>
            <a:endParaRPr lang="ru-RU"/>
          </a:p>
        </p:txBody>
      </p:sp>
      <p:sp>
        <p:nvSpPr>
          <p:cNvPr id="8197"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eaLnBrk="1" hangingPunct="1">
              <a:defRPr sz="1200" b="0" smtClean="0"/>
            </a:lvl1pPr>
          </a:lstStyle>
          <a:p>
            <a:pPr>
              <a:defRPr/>
            </a:pPr>
            <a:fld id="{C96B0450-53E1-4647-8AB2-C3ABAA11A9B5}" type="slidenum">
              <a:rPr lang="ru-RU"/>
              <a:pPr>
                <a:defRPr/>
              </a:pPr>
              <a:t>‹#›</a:t>
            </a:fld>
            <a:endParaRPr lang="ru-RU"/>
          </a:p>
        </p:txBody>
      </p:sp>
    </p:spTree>
    <p:extLst>
      <p:ext uri="{BB962C8B-B14F-4D97-AF65-F5344CB8AC3E}">
        <p14:creationId xmlns:p14="http://schemas.microsoft.com/office/powerpoint/2010/main" val="16782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hangingPunct="1">
              <a:lnSpc>
                <a:spcPct val="85000"/>
              </a:lnSpc>
              <a:defRPr sz="1200">
                <a:latin typeface="Arial" charset="0"/>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eaLnBrk="1" hangingPunct="1">
              <a:lnSpc>
                <a:spcPct val="85000"/>
              </a:lnSpc>
              <a:defRPr sz="1200">
                <a:latin typeface="Arial" charset="0"/>
              </a:defRPr>
            </a:lvl1pPr>
          </a:lstStyle>
          <a:p>
            <a:pPr>
              <a:defRPr/>
            </a:pPr>
            <a:fld id="{CD7327E2-3DB4-44C6-A92A-E3F733F03616}" type="datetimeFigureOut">
              <a:rPr lang="en-US"/>
              <a:pPr>
                <a:defRPr/>
              </a:pPr>
              <a:t>3/30/2023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eaLnBrk="1" hangingPunct="1">
              <a:lnSpc>
                <a:spcPct val="85000"/>
              </a:lnSpc>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lnSpc>
                <a:spcPct val="85000"/>
              </a:lnSpc>
              <a:defRPr sz="1200" smtClean="0"/>
            </a:lvl1pPr>
          </a:lstStyle>
          <a:p>
            <a:pPr>
              <a:defRPr/>
            </a:pPr>
            <a:fld id="{3C0C9FB9-47FB-46E2-ADC0-2D80445C6F61}" type="slidenum">
              <a:rPr lang="en-US"/>
              <a:pPr>
                <a:defRPr/>
              </a:pPr>
              <a:t>‹#›</a:t>
            </a:fld>
            <a:endParaRPr lang="en-US"/>
          </a:p>
        </p:txBody>
      </p:sp>
    </p:spTree>
    <p:extLst>
      <p:ext uri="{BB962C8B-B14F-4D97-AF65-F5344CB8AC3E}">
        <p14:creationId xmlns:p14="http://schemas.microsoft.com/office/powerpoint/2010/main" val="30348641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1</a:t>
            </a:fld>
            <a:endParaRPr lang="en-US"/>
          </a:p>
        </p:txBody>
      </p:sp>
    </p:spTree>
    <p:extLst>
      <p:ext uri="{BB962C8B-B14F-4D97-AF65-F5344CB8AC3E}">
        <p14:creationId xmlns:p14="http://schemas.microsoft.com/office/powerpoint/2010/main" val="561553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11</a:t>
            </a:fld>
            <a:endParaRPr lang="en-US"/>
          </a:p>
        </p:txBody>
      </p:sp>
    </p:spTree>
    <p:extLst>
      <p:ext uri="{BB962C8B-B14F-4D97-AF65-F5344CB8AC3E}">
        <p14:creationId xmlns:p14="http://schemas.microsoft.com/office/powerpoint/2010/main" val="1286051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12</a:t>
            </a:fld>
            <a:endParaRPr lang="en-US"/>
          </a:p>
        </p:txBody>
      </p:sp>
    </p:spTree>
    <p:extLst>
      <p:ext uri="{BB962C8B-B14F-4D97-AF65-F5344CB8AC3E}">
        <p14:creationId xmlns:p14="http://schemas.microsoft.com/office/powerpoint/2010/main" val="1177188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13</a:t>
            </a:fld>
            <a:endParaRPr lang="en-US"/>
          </a:p>
        </p:txBody>
      </p:sp>
    </p:spTree>
    <p:extLst>
      <p:ext uri="{BB962C8B-B14F-4D97-AF65-F5344CB8AC3E}">
        <p14:creationId xmlns:p14="http://schemas.microsoft.com/office/powerpoint/2010/main" val="1584134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14</a:t>
            </a:fld>
            <a:endParaRPr lang="en-US"/>
          </a:p>
        </p:txBody>
      </p:sp>
    </p:spTree>
    <p:extLst>
      <p:ext uri="{BB962C8B-B14F-4D97-AF65-F5344CB8AC3E}">
        <p14:creationId xmlns:p14="http://schemas.microsoft.com/office/powerpoint/2010/main" val="1958867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15</a:t>
            </a:fld>
            <a:endParaRPr lang="en-US"/>
          </a:p>
        </p:txBody>
      </p:sp>
    </p:spTree>
    <p:extLst>
      <p:ext uri="{BB962C8B-B14F-4D97-AF65-F5344CB8AC3E}">
        <p14:creationId xmlns:p14="http://schemas.microsoft.com/office/powerpoint/2010/main" val="2223171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16</a:t>
            </a:fld>
            <a:endParaRPr lang="en-US"/>
          </a:p>
        </p:txBody>
      </p:sp>
    </p:spTree>
    <p:extLst>
      <p:ext uri="{BB962C8B-B14F-4D97-AF65-F5344CB8AC3E}">
        <p14:creationId xmlns:p14="http://schemas.microsoft.com/office/powerpoint/2010/main" val="706184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17</a:t>
            </a:fld>
            <a:endParaRPr lang="en-US"/>
          </a:p>
        </p:txBody>
      </p:sp>
    </p:spTree>
    <p:extLst>
      <p:ext uri="{BB962C8B-B14F-4D97-AF65-F5344CB8AC3E}">
        <p14:creationId xmlns:p14="http://schemas.microsoft.com/office/powerpoint/2010/main" val="755344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19</a:t>
            </a:fld>
            <a:endParaRPr lang="en-US"/>
          </a:p>
        </p:txBody>
      </p:sp>
    </p:spTree>
    <p:extLst>
      <p:ext uri="{BB962C8B-B14F-4D97-AF65-F5344CB8AC3E}">
        <p14:creationId xmlns:p14="http://schemas.microsoft.com/office/powerpoint/2010/main" val="2301640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Email Invitation that is sent to Partner. You only need to click the link.</a:t>
            </a:r>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20</a:t>
            </a:fld>
            <a:endParaRPr lang="en-US"/>
          </a:p>
        </p:txBody>
      </p:sp>
    </p:spTree>
    <p:extLst>
      <p:ext uri="{BB962C8B-B14F-4D97-AF65-F5344CB8AC3E}">
        <p14:creationId xmlns:p14="http://schemas.microsoft.com/office/powerpoint/2010/main" val="1281245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Link will take a Partner to this page to enter password</a:t>
            </a:r>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21</a:t>
            </a:fld>
            <a:endParaRPr lang="en-US"/>
          </a:p>
        </p:txBody>
      </p:sp>
    </p:spTree>
    <p:extLst>
      <p:ext uri="{BB962C8B-B14F-4D97-AF65-F5344CB8AC3E}">
        <p14:creationId xmlns:p14="http://schemas.microsoft.com/office/powerpoint/2010/main" val="3886896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2</a:t>
            </a:fld>
            <a:endParaRPr lang="en-US"/>
          </a:p>
        </p:txBody>
      </p:sp>
    </p:spTree>
    <p:extLst>
      <p:ext uri="{BB962C8B-B14F-4D97-AF65-F5344CB8AC3E}">
        <p14:creationId xmlns:p14="http://schemas.microsoft.com/office/powerpoint/2010/main" val="657214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After first login, a Partner will see this page. The second menu row (next to the logo) is static for all </a:t>
            </a:r>
            <a:r>
              <a:rPr lang="en-US" dirty="0" err="1"/>
              <a:t>my.MediaCy</a:t>
            </a:r>
            <a:r>
              <a:rPr lang="en-US" dirty="0"/>
              <a:t> pages, whether an End User or Partner, signed in or not. The top menu row (in the top right corner) is for account links. The Shop and </a:t>
            </a:r>
            <a:r>
              <a:rPr lang="en-US" dirty="0" err="1"/>
              <a:t>MyCart</a:t>
            </a:r>
            <a:r>
              <a:rPr lang="en-US" dirty="0"/>
              <a:t> will ONLY show for Partners as End Users do not have the option of purchasing through the Shop directly.</a:t>
            </a:r>
          </a:p>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22</a:t>
            </a:fld>
            <a:endParaRPr lang="en-US"/>
          </a:p>
        </p:txBody>
      </p:sp>
    </p:spTree>
    <p:extLst>
      <p:ext uri="{BB962C8B-B14F-4D97-AF65-F5344CB8AC3E}">
        <p14:creationId xmlns:p14="http://schemas.microsoft.com/office/powerpoint/2010/main" val="1283603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video shows a brief overview of each section on the </a:t>
            </a:r>
            <a:r>
              <a:rPr lang="en-US" dirty="0" err="1"/>
              <a:t>myMediaCy</a:t>
            </a:r>
            <a:r>
              <a:rPr lang="en-US" dirty="0"/>
              <a:t> site for partners.</a:t>
            </a:r>
          </a:p>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23</a:t>
            </a:fld>
            <a:endParaRPr lang="en-US"/>
          </a:p>
        </p:txBody>
      </p:sp>
    </p:spTree>
    <p:extLst>
      <p:ext uri="{BB962C8B-B14F-4D97-AF65-F5344CB8AC3E}">
        <p14:creationId xmlns:p14="http://schemas.microsoft.com/office/powerpoint/2010/main" val="3417681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24</a:t>
            </a:fld>
            <a:endParaRPr lang="en-US"/>
          </a:p>
        </p:txBody>
      </p:sp>
    </p:spTree>
    <p:extLst>
      <p:ext uri="{BB962C8B-B14F-4D97-AF65-F5344CB8AC3E}">
        <p14:creationId xmlns:p14="http://schemas.microsoft.com/office/powerpoint/2010/main" val="2279240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are recommending that End Users be invited early so they have time to register and get familiar with their new account before products are </a:t>
            </a:r>
            <a:r>
              <a:rPr lang="en-US" dirty="0" err="1"/>
              <a:t>eDelivered</a:t>
            </a:r>
            <a:r>
              <a:rPr lang="en-US" dirty="0"/>
              <a:t>.</a:t>
            </a:r>
          </a:p>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25</a:t>
            </a:fld>
            <a:endParaRPr lang="en-US"/>
          </a:p>
        </p:txBody>
      </p:sp>
    </p:spTree>
    <p:extLst>
      <p:ext uri="{BB962C8B-B14F-4D97-AF65-F5344CB8AC3E}">
        <p14:creationId xmlns:p14="http://schemas.microsoft.com/office/powerpoint/2010/main" val="4071067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going to use a TEST Partner and a TEST  End User for our training example.</a:t>
            </a:r>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26</a:t>
            </a:fld>
            <a:endParaRPr lang="en-US"/>
          </a:p>
        </p:txBody>
      </p:sp>
    </p:spTree>
    <p:extLst>
      <p:ext uri="{BB962C8B-B14F-4D97-AF65-F5344CB8AC3E}">
        <p14:creationId xmlns:p14="http://schemas.microsoft.com/office/powerpoint/2010/main" val="1108447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27</a:t>
            </a:fld>
            <a:endParaRPr lang="en-US"/>
          </a:p>
        </p:txBody>
      </p:sp>
    </p:spTree>
    <p:extLst>
      <p:ext uri="{BB962C8B-B14F-4D97-AF65-F5344CB8AC3E}">
        <p14:creationId xmlns:p14="http://schemas.microsoft.com/office/powerpoint/2010/main" val="68358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28</a:t>
            </a:fld>
            <a:endParaRPr lang="en-US"/>
          </a:p>
        </p:txBody>
      </p:sp>
    </p:spTree>
    <p:extLst>
      <p:ext uri="{BB962C8B-B14F-4D97-AF65-F5344CB8AC3E}">
        <p14:creationId xmlns:p14="http://schemas.microsoft.com/office/powerpoint/2010/main" val="3486717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Only invite the Admin, let them invite the other users to their team.</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Each Admin will manage their own licenses.</a:t>
            </a:r>
          </a:p>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29</a:t>
            </a:fld>
            <a:endParaRPr lang="en-US"/>
          </a:p>
        </p:txBody>
      </p:sp>
    </p:spTree>
    <p:extLst>
      <p:ext uri="{BB962C8B-B14F-4D97-AF65-F5344CB8AC3E}">
        <p14:creationId xmlns:p14="http://schemas.microsoft.com/office/powerpoint/2010/main" val="977754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this video, the partner adds a new End User Contact. First they go to End Users &gt; Contacts &gt; then to Add Contact. They type in the email of the End User. In this example we type in the email wrong the first time, and it is not found. When not found, a brand new Contact will be created. If found in the MediaCy system, the existing End User Contact will be associated with the Partner Account. Even though the End User has been found in the system they may not have a </a:t>
            </a:r>
            <a:r>
              <a:rPr lang="en-US" dirty="0" err="1"/>
              <a:t>myMediaCy</a:t>
            </a:r>
            <a:r>
              <a:rPr lang="en-US" dirty="0"/>
              <a:t> account yet. If they do not, the Partner needs to send them an invite using the “Send Account Invite” button. A message will appear explaining the next steps and clarifying that an email will be sent. Click Send to send out the email. After sending the Email, the status will be “Pending Acceptance” until the End User clicks the link in the email sent and signs in to their account for the first time.</a:t>
            </a:r>
          </a:p>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30</a:t>
            </a:fld>
            <a:endParaRPr lang="en-US"/>
          </a:p>
        </p:txBody>
      </p:sp>
    </p:spTree>
    <p:extLst>
      <p:ext uri="{BB962C8B-B14F-4D97-AF65-F5344CB8AC3E}">
        <p14:creationId xmlns:p14="http://schemas.microsoft.com/office/powerpoint/2010/main" val="3312222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is an example of the email sent to the End User. They simply need to click the Link. The email will show as sent from “Media Cybernetics” and the email will be “support@mediacy.com”.</a:t>
            </a:r>
          </a:p>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31</a:t>
            </a:fld>
            <a:endParaRPr lang="en-US"/>
          </a:p>
        </p:txBody>
      </p:sp>
    </p:spTree>
    <p:extLst>
      <p:ext uri="{BB962C8B-B14F-4D97-AF65-F5344CB8AC3E}">
        <p14:creationId xmlns:p14="http://schemas.microsoft.com/office/powerpoint/2010/main" val="252556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3</a:t>
            </a:fld>
            <a:endParaRPr lang="en-US"/>
          </a:p>
        </p:txBody>
      </p:sp>
    </p:spTree>
    <p:extLst>
      <p:ext uri="{BB962C8B-B14F-4D97-AF65-F5344CB8AC3E}">
        <p14:creationId xmlns:p14="http://schemas.microsoft.com/office/powerpoint/2010/main" val="3667088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After the End User clicks the link in the email, they will be guided through a Registration process. Upon first login they can navigate to their profile and update any missing information. They can also check the Company information, add team members, see Plans and Products, any Orders and Invoices if they purchased directly from MediaCy, and finally support tickets.</a:t>
            </a:r>
          </a:p>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32</a:t>
            </a:fld>
            <a:endParaRPr lang="en-US"/>
          </a:p>
        </p:txBody>
      </p:sp>
    </p:spTree>
    <p:extLst>
      <p:ext uri="{BB962C8B-B14F-4D97-AF65-F5344CB8AC3E}">
        <p14:creationId xmlns:p14="http://schemas.microsoft.com/office/powerpoint/2010/main" val="11146709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After the End User registers and signs in for the first time, the Partner will see a status of “Active”. This means products can be E-Delivered to the End User now.</a:t>
            </a:r>
          </a:p>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33</a:t>
            </a:fld>
            <a:endParaRPr lang="en-US"/>
          </a:p>
        </p:txBody>
      </p:sp>
    </p:spTree>
    <p:extLst>
      <p:ext uri="{BB962C8B-B14F-4D97-AF65-F5344CB8AC3E}">
        <p14:creationId xmlns:p14="http://schemas.microsoft.com/office/powerpoint/2010/main" val="1845576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34</a:t>
            </a:fld>
            <a:endParaRPr lang="en-US"/>
          </a:p>
        </p:txBody>
      </p:sp>
    </p:spTree>
    <p:extLst>
      <p:ext uri="{BB962C8B-B14F-4D97-AF65-F5344CB8AC3E}">
        <p14:creationId xmlns:p14="http://schemas.microsoft.com/office/powerpoint/2010/main" val="2710245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video, the partner clicks on the Shop page and opens a Product by clicking the name of the Product. A full-page view appears, and they can click “Add to Cart”. If there are more items to add, click “Continue Shopping” and add what is needed. </a:t>
            </a:r>
          </a:p>
          <a:p>
            <a:endParaRPr lang="en-US" dirty="0"/>
          </a:p>
          <a:p>
            <a:r>
              <a:rPr lang="en-US" dirty="0"/>
              <a:t>There are no dependencies for shopping, any product can be added to the cart. </a:t>
            </a:r>
          </a:p>
          <a:p>
            <a:endParaRPr lang="en-US" dirty="0"/>
          </a:p>
          <a:p>
            <a:r>
              <a:rPr lang="en-US" dirty="0"/>
              <a:t>Once all products are added, click next to review Billing, Shipping (if dongles are added), and Payment options. On the last step, Partners can add a Purchase Order reference number. If credit terms are approved, choose </a:t>
            </a:r>
            <a:r>
              <a:rPr lang="en-US" b="1" dirty="0"/>
              <a:t>Pay by Invoice</a:t>
            </a:r>
            <a:r>
              <a:rPr lang="en-US" dirty="0"/>
              <a:t> or choose to</a:t>
            </a:r>
            <a:r>
              <a:rPr lang="en-US" b="1" dirty="0"/>
              <a:t> Pay by Credit Card</a:t>
            </a:r>
            <a:r>
              <a:rPr lang="en-US" dirty="0"/>
              <a:t> now. After Confirming an order, a summary page will appear. Go to the Order and review the details. Here you can print and Download the Order. You can also see the Invoice associated with the Order and Pay by Credit Card directly form the Invoice.</a:t>
            </a:r>
          </a:p>
          <a:p>
            <a:endParaRPr lang="en-US" dirty="0"/>
          </a:p>
          <a:p>
            <a:r>
              <a:rPr lang="en-US" dirty="0"/>
              <a:t>Once an order has been placed, and approved by MediaCy, the products will be placed on the “Pending Action” page, ready to be E-Delivered.</a:t>
            </a:r>
          </a:p>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35</a:t>
            </a:fld>
            <a:endParaRPr lang="en-US"/>
          </a:p>
        </p:txBody>
      </p:sp>
    </p:spTree>
    <p:extLst>
      <p:ext uri="{BB962C8B-B14F-4D97-AF65-F5344CB8AC3E}">
        <p14:creationId xmlns:p14="http://schemas.microsoft.com/office/powerpoint/2010/main" val="2621713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36</a:t>
            </a:fld>
            <a:endParaRPr lang="en-US"/>
          </a:p>
        </p:txBody>
      </p:sp>
    </p:spTree>
    <p:extLst>
      <p:ext uri="{BB962C8B-B14F-4D97-AF65-F5344CB8AC3E}">
        <p14:creationId xmlns:p14="http://schemas.microsoft.com/office/powerpoint/2010/main" val="323111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37</a:t>
            </a:fld>
            <a:endParaRPr lang="en-US"/>
          </a:p>
        </p:txBody>
      </p:sp>
    </p:spTree>
    <p:extLst>
      <p:ext uri="{BB962C8B-B14F-4D97-AF65-F5344CB8AC3E}">
        <p14:creationId xmlns:p14="http://schemas.microsoft.com/office/powerpoint/2010/main" val="1909087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video, software licenses were purchased by the Partner. The purchased Licenses will always be delivered to the partner first and will be accessible from the “Pending Action” page. To E-Deliver the products, select the checkbox on the right side and then click E-Deliver.</a:t>
            </a:r>
          </a:p>
          <a:p>
            <a:endParaRPr lang="en-US" dirty="0"/>
          </a:p>
          <a:p>
            <a:r>
              <a:rPr lang="en-US" dirty="0"/>
              <a:t>Here a Partner enters the email address of an ACTIVE admin contact previously invited to register. Click </a:t>
            </a:r>
            <a:r>
              <a:rPr lang="en-US" b="1" dirty="0"/>
              <a:t>Confirm E-Delivery</a:t>
            </a:r>
            <a:r>
              <a:rPr lang="en-US" b="0" dirty="0"/>
              <a:t>. Once delivered, the product licenses will be moved to the “Completed” page along with the Contact name and Company. All bundled modules will be included inside the bundle, all loose modules will be in the same list.</a:t>
            </a:r>
          </a:p>
          <a:p>
            <a:endParaRPr lang="en-US" b="0" dirty="0"/>
          </a:p>
          <a:p>
            <a:r>
              <a:rPr lang="en-US" b="0" dirty="0"/>
              <a:t>Now, signing in as Jane Smith, the End User, we can see the Software was delivered to the “My Products” page and the “Upgrade Protection Plan” was delivered to the “My Plans” page. The Upgrade Protection Plan will be delivered without a connection to any particular license. The End User should be instructed to “Choose a Bundle” and select the Bundle to be associated with.</a:t>
            </a:r>
          </a:p>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38</a:t>
            </a:fld>
            <a:endParaRPr lang="en-US"/>
          </a:p>
        </p:txBody>
      </p:sp>
    </p:spTree>
    <p:extLst>
      <p:ext uri="{BB962C8B-B14F-4D97-AF65-F5344CB8AC3E}">
        <p14:creationId xmlns:p14="http://schemas.microsoft.com/office/powerpoint/2010/main" val="2341525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39</a:t>
            </a:fld>
            <a:endParaRPr lang="en-US"/>
          </a:p>
        </p:txBody>
      </p:sp>
    </p:spTree>
    <p:extLst>
      <p:ext uri="{BB962C8B-B14F-4D97-AF65-F5344CB8AC3E}">
        <p14:creationId xmlns:p14="http://schemas.microsoft.com/office/powerpoint/2010/main" val="394048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video the End User downloads the software from the Products page of their account and installs the application.</a:t>
            </a:r>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42</a:t>
            </a:fld>
            <a:endParaRPr lang="en-US"/>
          </a:p>
        </p:txBody>
      </p:sp>
    </p:spTree>
    <p:extLst>
      <p:ext uri="{BB962C8B-B14F-4D97-AF65-F5344CB8AC3E}">
        <p14:creationId xmlns:p14="http://schemas.microsoft.com/office/powerpoint/2010/main" val="4061170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video the End User launches Image-Pro v11 for the first time, signs in their </a:t>
            </a:r>
            <a:r>
              <a:rPr lang="en-US" dirty="0" err="1"/>
              <a:t>myMediaCy</a:t>
            </a:r>
            <a:r>
              <a:rPr lang="en-US" dirty="0"/>
              <a:t> account, and links the newly purchased license.</a:t>
            </a:r>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43</a:t>
            </a:fld>
            <a:endParaRPr lang="en-US"/>
          </a:p>
        </p:txBody>
      </p:sp>
    </p:spTree>
    <p:extLst>
      <p:ext uri="{BB962C8B-B14F-4D97-AF65-F5344CB8AC3E}">
        <p14:creationId xmlns:p14="http://schemas.microsoft.com/office/powerpoint/2010/main" val="209511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4</a:t>
            </a:fld>
            <a:endParaRPr lang="en-US"/>
          </a:p>
        </p:txBody>
      </p:sp>
    </p:spTree>
    <p:extLst>
      <p:ext uri="{BB962C8B-B14F-4D97-AF65-F5344CB8AC3E}">
        <p14:creationId xmlns:p14="http://schemas.microsoft.com/office/powerpoint/2010/main" val="28036668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44</a:t>
            </a:fld>
            <a:endParaRPr lang="en-US"/>
          </a:p>
        </p:txBody>
      </p:sp>
    </p:spTree>
    <p:extLst>
      <p:ext uri="{BB962C8B-B14F-4D97-AF65-F5344CB8AC3E}">
        <p14:creationId xmlns:p14="http://schemas.microsoft.com/office/powerpoint/2010/main" val="2047616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46</a:t>
            </a:fld>
            <a:endParaRPr lang="en-US"/>
          </a:p>
        </p:txBody>
      </p:sp>
    </p:spTree>
    <p:extLst>
      <p:ext uri="{BB962C8B-B14F-4D97-AF65-F5344CB8AC3E}">
        <p14:creationId xmlns:p14="http://schemas.microsoft.com/office/powerpoint/2010/main" val="1236625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6</a:t>
            </a:fld>
            <a:endParaRPr lang="en-US"/>
          </a:p>
        </p:txBody>
      </p:sp>
    </p:spTree>
    <p:extLst>
      <p:ext uri="{BB962C8B-B14F-4D97-AF65-F5344CB8AC3E}">
        <p14:creationId xmlns:p14="http://schemas.microsoft.com/office/powerpoint/2010/main" val="1978649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7</a:t>
            </a:fld>
            <a:endParaRPr lang="en-US"/>
          </a:p>
        </p:txBody>
      </p:sp>
    </p:spTree>
    <p:extLst>
      <p:ext uri="{BB962C8B-B14F-4D97-AF65-F5344CB8AC3E}">
        <p14:creationId xmlns:p14="http://schemas.microsoft.com/office/powerpoint/2010/main" val="200374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8</a:t>
            </a:fld>
            <a:endParaRPr lang="en-US"/>
          </a:p>
        </p:txBody>
      </p:sp>
    </p:spTree>
    <p:extLst>
      <p:ext uri="{BB962C8B-B14F-4D97-AF65-F5344CB8AC3E}">
        <p14:creationId xmlns:p14="http://schemas.microsoft.com/office/powerpoint/2010/main" val="209605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9</a:t>
            </a:fld>
            <a:endParaRPr lang="en-US"/>
          </a:p>
        </p:txBody>
      </p:sp>
    </p:spTree>
    <p:extLst>
      <p:ext uri="{BB962C8B-B14F-4D97-AF65-F5344CB8AC3E}">
        <p14:creationId xmlns:p14="http://schemas.microsoft.com/office/powerpoint/2010/main" val="1353020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C0C9FB9-47FB-46E2-ADC0-2D80445C6F61}" type="slidenum">
              <a:rPr lang="en-US" smtClean="0"/>
              <a:pPr>
                <a:defRPr/>
              </a:pPr>
              <a:t>10</a:t>
            </a:fld>
            <a:endParaRPr lang="en-US"/>
          </a:p>
        </p:txBody>
      </p:sp>
    </p:spTree>
    <p:extLst>
      <p:ext uri="{BB962C8B-B14F-4D97-AF65-F5344CB8AC3E}">
        <p14:creationId xmlns:p14="http://schemas.microsoft.com/office/powerpoint/2010/main" val="23473533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jpeg"/><Relationship Id="rId2" Type="http://schemas.openxmlformats.org/officeDocument/2006/relationships/image" Target="../media/image1.emf"/><Relationship Id="rId1" Type="http://schemas.openxmlformats.org/officeDocument/2006/relationships/slideMaster" Target="../slideMasters/slideMaster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emf"/><Relationship Id="rId1" Type="http://schemas.openxmlformats.org/officeDocument/2006/relationships/slideMaster" Target="../slideMasters/slideMaster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14.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5.xml"/><Relationship Id="rId4" Type="http://schemas.openxmlformats.org/officeDocument/2006/relationships/image" Target="../media/image14.jpe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21.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E4C454-A8C9-4D45-987A-D482F2078A08}"/>
              </a:ext>
            </a:extLst>
          </p:cNvPr>
          <p:cNvPicPr>
            <a:picLocks noChangeAspect="1"/>
          </p:cNvPicPr>
          <p:nvPr userDrawn="1"/>
        </p:nvPicPr>
        <p:blipFill>
          <a:blip r:embed="rId2"/>
          <a:stretch>
            <a:fillRect/>
          </a:stretch>
        </p:blipFill>
        <p:spPr>
          <a:xfrm>
            <a:off x="7460117" y="174349"/>
            <a:ext cx="1545336" cy="430475"/>
          </a:xfrm>
          <a:prstGeom prst="rect">
            <a:avLst/>
          </a:prstGeom>
        </p:spPr>
      </p:pic>
      <p:sp>
        <p:nvSpPr>
          <p:cNvPr id="4099" name="Rectangle 3"/>
          <p:cNvSpPr>
            <a:spLocks noGrp="1" noChangeArrowheads="1"/>
          </p:cNvSpPr>
          <p:nvPr>
            <p:ph type="subTitle" idx="1" hasCustomPrompt="1"/>
          </p:nvPr>
        </p:nvSpPr>
        <p:spPr>
          <a:xfrm>
            <a:off x="953196" y="4124220"/>
            <a:ext cx="3887787" cy="207831"/>
          </a:xfrm>
          <a:prstGeom prst="rect">
            <a:avLst/>
          </a:prstGeom>
        </p:spPr>
        <p:txBody>
          <a:bodyPr lIns="0" tIns="0" rIns="0" bIns="0"/>
          <a:lstStyle>
            <a:lvl1pPr marL="0" indent="0">
              <a:lnSpc>
                <a:spcPct val="85000"/>
              </a:lnSpc>
              <a:spcBef>
                <a:spcPct val="0"/>
              </a:spcBef>
              <a:buFont typeface="Wingdings" pitchFamily="2" charset="2"/>
              <a:buNone/>
              <a:defRPr sz="1900" b="0">
                <a:solidFill>
                  <a:schemeClr val="bg1"/>
                </a:solidFill>
                <a:latin typeface="Open Sans Semibold" pitchFamily="34" charset="0"/>
                <a:ea typeface="Open Sans Semibold" pitchFamily="34" charset="0"/>
                <a:cs typeface="Open Sans Semibold" pitchFamily="34" charset="0"/>
              </a:defRPr>
            </a:lvl1pPr>
          </a:lstStyle>
          <a:p>
            <a:r>
              <a:rPr lang="en-US"/>
              <a:t>Presentation Subtitle</a:t>
            </a:r>
            <a:endParaRPr lang="ru-RU"/>
          </a:p>
        </p:txBody>
      </p:sp>
      <p:sp>
        <p:nvSpPr>
          <p:cNvPr id="6" name="Rectangle 2">
            <a:extLst>
              <a:ext uri="{FF2B5EF4-FFF2-40B4-BE49-F238E27FC236}">
                <a16:creationId xmlns:a16="http://schemas.microsoft.com/office/drawing/2014/main" id="{BD7164A2-77D8-4CAD-86C8-5C850A52B837}"/>
              </a:ext>
            </a:extLst>
          </p:cNvPr>
          <p:cNvSpPr txBox="1">
            <a:spLocks noChangeArrowheads="1"/>
          </p:cNvSpPr>
          <p:nvPr userDrawn="1"/>
        </p:nvSpPr>
        <p:spPr>
          <a:xfrm>
            <a:off x="953196" y="3405546"/>
            <a:ext cx="7075189" cy="486054"/>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r>
              <a:rPr lang="en-US" kern="0"/>
              <a:t>Presentation Title</a:t>
            </a:r>
            <a:endParaRPr lang="ru-RU" kern="0"/>
          </a:p>
        </p:txBody>
      </p:sp>
      <p:sp>
        <p:nvSpPr>
          <p:cNvPr id="8" name="Rectangle 3">
            <a:extLst>
              <a:ext uri="{FF2B5EF4-FFF2-40B4-BE49-F238E27FC236}">
                <a16:creationId xmlns:a16="http://schemas.microsoft.com/office/drawing/2014/main" id="{3FDCE51A-0A35-4BE7-A192-1D19FB078E1F}"/>
              </a:ext>
            </a:extLst>
          </p:cNvPr>
          <p:cNvSpPr txBox="1">
            <a:spLocks noChangeArrowheads="1"/>
          </p:cNvSpPr>
          <p:nvPr userDrawn="1"/>
        </p:nvSpPr>
        <p:spPr>
          <a:xfrm>
            <a:off x="953196" y="4124220"/>
            <a:ext cx="3887787" cy="207831"/>
          </a:xfrm>
          <a:prstGeom prst="rect">
            <a:avLst/>
          </a:prstGeom>
        </p:spPr>
        <p:txBody>
          <a:bodyPr lIns="0" tIns="0" rIns="0" bIns="0"/>
          <a:lstStyle>
            <a:lvl1pPr marL="0" indent="0" algn="l" rtl="0" eaLnBrk="0" fontAlgn="base" hangingPunct="0">
              <a:lnSpc>
                <a:spcPct val="85000"/>
              </a:lnSpc>
              <a:spcBef>
                <a:spcPct val="0"/>
              </a:spcBef>
              <a:spcAft>
                <a:spcPct val="0"/>
              </a:spcAft>
              <a:buClr>
                <a:srgbClr val="BA0008"/>
              </a:buClr>
              <a:buFont typeface="Wingdings" pitchFamily="2" charset="2"/>
              <a:buNone/>
              <a:defRPr sz="1900" b="0">
                <a:solidFill>
                  <a:srgbClr val="993399"/>
                </a:solidFill>
                <a:latin typeface="Open Sans Semibold" pitchFamily="34" charset="0"/>
                <a:ea typeface="Open Sans Semibold" pitchFamily="34" charset="0"/>
                <a:cs typeface="Open Sans Semibold" pitchFamily="34" charset="0"/>
              </a:defRPr>
            </a:lvl1pPr>
            <a:lvl2pPr marL="742950" indent="-285750" algn="l" rtl="0" eaLnBrk="0" fontAlgn="base" hangingPunct="0">
              <a:spcBef>
                <a:spcPct val="20000"/>
              </a:spcBef>
              <a:spcAft>
                <a:spcPct val="0"/>
              </a:spcAft>
              <a:buClr>
                <a:srgbClr val="BA0008"/>
              </a:buClr>
              <a:buFont typeface="Wingdings" pitchFamily="2" charset="2"/>
              <a:buChar char="p"/>
              <a:defRPr sz="2000">
                <a:solidFill>
                  <a:schemeClr val="tx1"/>
                </a:solidFill>
                <a:latin typeface="+mn-lt"/>
              </a:defRPr>
            </a:lvl2pPr>
            <a:lvl3pPr marL="1143000" indent="-228600" algn="l" rtl="0" eaLnBrk="0" fontAlgn="base" hangingPunct="0">
              <a:spcBef>
                <a:spcPct val="20000"/>
              </a:spcBef>
              <a:spcAft>
                <a:spcPct val="0"/>
              </a:spcAft>
              <a:buClr>
                <a:srgbClr val="BA0008"/>
              </a:buClr>
              <a:buFont typeface="Webdings" pitchFamily="18" charset="2"/>
              <a:buChar char="="/>
              <a:defRPr>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a:lstStyle>
          <a:p>
            <a:r>
              <a:rPr lang="en-US" kern="0"/>
              <a:t>Presentation Subtitle</a:t>
            </a:r>
            <a:endParaRPr lang="ru-RU" kern="0"/>
          </a:p>
        </p:txBody>
      </p:sp>
      <p:pic>
        <p:nvPicPr>
          <p:cNvPr id="9" name="Picture 8" descr="A picture containing logo&#10;&#10;Description automatically generated">
            <a:extLst>
              <a:ext uri="{FF2B5EF4-FFF2-40B4-BE49-F238E27FC236}">
                <a16:creationId xmlns:a16="http://schemas.microsoft.com/office/drawing/2014/main" id="{AB3F228E-67D7-4D7B-A9B7-82ADCFE114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10" name="Rectangle 9">
            <a:extLst>
              <a:ext uri="{FF2B5EF4-FFF2-40B4-BE49-F238E27FC236}">
                <a16:creationId xmlns:a16="http://schemas.microsoft.com/office/drawing/2014/main" id="{1E0386C2-92AA-498E-B14F-B0B1C8E04337}"/>
              </a:ext>
            </a:extLst>
          </p:cNvPr>
          <p:cNvSpPr/>
          <p:nvPr userDrawn="1"/>
        </p:nvSpPr>
        <p:spPr bwMode="auto">
          <a:xfrm>
            <a:off x="0" y="0"/>
            <a:ext cx="138547" cy="4405738"/>
          </a:xfrm>
          <a:prstGeom prst="rect">
            <a:avLst/>
          </a:prstGeom>
          <a:solidFill>
            <a:schemeClr val="tx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02625DF1-7113-4CA7-BE69-66940C82E7D4}"/>
              </a:ext>
            </a:extLst>
          </p:cNvPr>
          <p:cNvSpPr/>
          <p:nvPr userDrawn="1"/>
        </p:nvSpPr>
        <p:spPr bwMode="auto">
          <a:xfrm>
            <a:off x="-1" y="4405738"/>
            <a:ext cx="138547" cy="737762"/>
          </a:xfrm>
          <a:prstGeom prst="rect">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 name="Content Placeholder 6">
            <a:extLst>
              <a:ext uri="{FF2B5EF4-FFF2-40B4-BE49-F238E27FC236}">
                <a16:creationId xmlns:a16="http://schemas.microsoft.com/office/drawing/2014/main" id="{7DF61B83-A8EF-BA12-F170-D864A151C55C}"/>
              </a:ext>
            </a:extLst>
          </p:cNvPr>
          <p:cNvSpPr>
            <a:spLocks noGrp="1"/>
          </p:cNvSpPr>
          <p:nvPr>
            <p:ph sz="quarter" idx="10" hasCustomPrompt="1"/>
          </p:nvPr>
        </p:nvSpPr>
        <p:spPr>
          <a:xfrm>
            <a:off x="863488" y="3262694"/>
            <a:ext cx="7075188" cy="677458"/>
          </a:xfrm>
          <a:prstGeom prst="rect">
            <a:avLst/>
          </a:prstGeom>
        </p:spPr>
        <p:txBody>
          <a:bodyPr/>
          <a:lstStyle>
            <a:lvl1pPr marL="0" indent="0">
              <a:buNone/>
              <a:defRPr sz="40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Title</a:t>
            </a:r>
          </a:p>
        </p:txBody>
      </p:sp>
    </p:spTree>
    <p:extLst>
      <p:ext uri="{BB962C8B-B14F-4D97-AF65-F5344CB8AC3E}">
        <p14:creationId xmlns:p14="http://schemas.microsoft.com/office/powerpoint/2010/main" val="164171071"/>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4650" y="419946"/>
            <a:ext cx="6953322" cy="639635"/>
          </a:xfrm>
          <a:prstGeom prst="rect">
            <a:avLst/>
          </a:prstGeom>
        </p:spPr>
        <p:txBody>
          <a:bodyPr/>
          <a:lstStyle>
            <a:lvl1pPr>
              <a:defRPr sz="3000">
                <a:solidFill>
                  <a:srgbClr val="464646"/>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
        <p:nvSpPr>
          <p:cNvPr id="3" name="Content Placeholder 2"/>
          <p:cNvSpPr>
            <a:spLocks noGrp="1"/>
          </p:cNvSpPr>
          <p:nvPr>
            <p:ph idx="1"/>
          </p:nvPr>
        </p:nvSpPr>
        <p:spPr>
          <a:xfrm>
            <a:off x="374847" y="1193260"/>
            <a:ext cx="8630605" cy="3777789"/>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itchFamily="34" charset="0"/>
                <a:ea typeface="Open Sans" pitchFamily="34" charset="0"/>
                <a:cs typeface="Open Sans" pitchFamily="34" charset="0"/>
              </a:defRPr>
            </a:lvl2pPr>
            <a:lvl3pPr>
              <a:buClr>
                <a:srgbClr val="993399"/>
              </a:buClr>
              <a:defRPr lang="en-US" sz="1400" dirty="0" smtClean="0">
                <a:latin typeface="Open Sans" panose="020B0606030504020204" pitchFamily="34" charset="0"/>
                <a:ea typeface="Open Sans" panose="020B0606030504020204" pitchFamily="34" charset="0"/>
                <a:cs typeface="Open Sans" panose="020B0606030504020204" pitchFamily="34" charset="0"/>
              </a:defRPr>
            </a:lvl3pPr>
            <a:lvl4pPr>
              <a:defRPr sz="1200">
                <a:solidFill>
                  <a:schemeClr val="tx1"/>
                </a:solidFill>
                <a:latin typeface="Open Sans" pitchFamily="34" charset="0"/>
                <a:ea typeface="Open Sans" pitchFamily="34" charset="0"/>
                <a:cs typeface="Open Sans" pitchFamily="34" charset="0"/>
              </a:defRPr>
            </a:lvl4pPr>
            <a:lvl5pPr>
              <a:defRPr sz="1100">
                <a:solidFill>
                  <a:schemeClr val="tx1"/>
                </a:solidFill>
                <a:latin typeface="Open Sans" pitchFamily="34" charset="0"/>
                <a:ea typeface="Open Sans" pitchFamily="34" charset="0"/>
                <a:cs typeface="Open Sans"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10;&#10;Description automatically generated">
            <a:extLst>
              <a:ext uri="{FF2B5EF4-FFF2-40B4-BE49-F238E27FC236}">
                <a16:creationId xmlns:a16="http://schemas.microsoft.com/office/drawing/2014/main" id="{F8A12154-BEE6-7D40-970E-DFF5AB2DAD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5" name="Rectangle 4">
            <a:extLst>
              <a:ext uri="{FF2B5EF4-FFF2-40B4-BE49-F238E27FC236}">
                <a16:creationId xmlns:a16="http://schemas.microsoft.com/office/drawing/2014/main" id="{036DE974-DE7E-5847-A7B1-733F692D6124}"/>
              </a:ext>
            </a:extLst>
          </p:cNvPr>
          <p:cNvSpPr/>
          <p:nvPr userDrawn="1"/>
        </p:nvSpPr>
        <p:spPr bwMode="auto">
          <a:xfrm>
            <a:off x="0" y="0"/>
            <a:ext cx="138547" cy="4405738"/>
          </a:xfrm>
          <a:prstGeom prst="rect">
            <a:avLst/>
          </a:prstGeom>
          <a:solidFill>
            <a:schemeClr val="tx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B206415B-2668-4543-BCC9-1DFE4B94638D}"/>
              </a:ext>
            </a:extLst>
          </p:cNvPr>
          <p:cNvSpPr/>
          <p:nvPr userDrawn="1"/>
        </p:nvSpPr>
        <p:spPr bwMode="auto">
          <a:xfrm>
            <a:off x="-1" y="4405738"/>
            <a:ext cx="138547" cy="737762"/>
          </a:xfrm>
          <a:prstGeom prst="rect">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 name="Rectangle 2">
            <a:extLst>
              <a:ext uri="{FF2B5EF4-FFF2-40B4-BE49-F238E27FC236}">
                <a16:creationId xmlns:a16="http://schemas.microsoft.com/office/drawing/2014/main" id="{6961F7EB-8048-E448-9019-5C78B4CCCB49}"/>
              </a:ext>
            </a:extLst>
          </p:cNvPr>
          <p:cNvSpPr txBox="1">
            <a:spLocks noChangeArrowheads="1"/>
          </p:cNvSpPr>
          <p:nvPr userDrawn="1"/>
        </p:nvSpPr>
        <p:spPr bwMode="auto">
          <a:xfrm>
            <a:off x="466726" y="141481"/>
            <a:ext cx="6553547" cy="201215"/>
          </a:xfrm>
          <a:prstGeom prst="rect">
            <a:avLst/>
          </a:prstGeom>
          <a:noFill/>
          <a:ln w="9525">
            <a:noFill/>
            <a:miter lim="800000"/>
            <a:headEnd/>
            <a:tailEnd/>
          </a:ln>
        </p:spPr>
        <p:txBody>
          <a:bodyPr lIns="0" tIns="0" rIns="0" bIns="0"/>
          <a:lstStyle/>
          <a:p>
            <a:pPr eaLnBrk="1" hangingPunct="1">
              <a:lnSpc>
                <a:spcPct val="85000"/>
              </a:lnSpc>
              <a:defRPr/>
            </a:pPr>
            <a:endParaRPr lang="ru-RU" sz="1300" b="0">
              <a:solidFill>
                <a:srgbClr val="707070"/>
              </a:solidFill>
              <a:latin typeface="Open Sans" pitchFamily="34" charset="0"/>
              <a:ea typeface="Open Sans" pitchFamily="34" charset="0"/>
              <a:cs typeface="Open Sans" pitchFamily="34" charset="0"/>
            </a:endParaRPr>
          </a:p>
        </p:txBody>
      </p:sp>
      <p:cxnSp>
        <p:nvCxnSpPr>
          <p:cNvPr id="8" name="Straight Connector 7">
            <a:extLst>
              <a:ext uri="{FF2B5EF4-FFF2-40B4-BE49-F238E27FC236}">
                <a16:creationId xmlns:a16="http://schemas.microsoft.com/office/drawing/2014/main" id="{061115A0-8CEE-FC48-BF06-51CE41A0F4EE}"/>
              </a:ext>
            </a:extLst>
          </p:cNvPr>
          <p:cNvCxnSpPr/>
          <p:nvPr userDrawn="1"/>
        </p:nvCxnSpPr>
        <p:spPr bwMode="auto">
          <a:xfrm flipH="1">
            <a:off x="467544" y="357504"/>
            <a:ext cx="6768752" cy="0"/>
          </a:xfrm>
          <a:prstGeom prst="line">
            <a:avLst/>
          </a:prstGeom>
          <a:noFill/>
          <a:ln w="9525" cap="flat" cmpd="sng" algn="ctr">
            <a:solidFill>
              <a:schemeClr val="bg2">
                <a:lumMod val="90000"/>
              </a:schemeClr>
            </a:solidFill>
            <a:prstDash val="solid"/>
            <a:round/>
            <a:headEnd type="none" w="med" len="med"/>
            <a:tailEnd type="none" w="med" len="med"/>
          </a:ln>
          <a:effectLst/>
        </p:spPr>
      </p:cxnSp>
    </p:spTree>
    <p:extLst>
      <p:ext uri="{BB962C8B-B14F-4D97-AF65-F5344CB8AC3E}">
        <p14:creationId xmlns:p14="http://schemas.microsoft.com/office/powerpoint/2010/main" val="1930646425"/>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74650" y="1204049"/>
            <a:ext cx="4278357" cy="3797967"/>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anose="020B0606030504020204" pitchFamily="34" charset="0"/>
                <a:ea typeface="Open Sans" pitchFamily="34" charset="0"/>
                <a:cs typeface="Open Sans" pitchFamily="34" charset="0"/>
              </a:defRPr>
            </a:lvl2pPr>
            <a:lvl3pPr>
              <a:buClr>
                <a:srgbClr val="993399"/>
              </a:buClr>
              <a:defRPr sz="1400">
                <a:solidFill>
                  <a:schemeClr val="tx1"/>
                </a:solidFill>
                <a:latin typeface="Open Sans" panose="020B0606030504020204" pitchFamily="34" charset="0"/>
                <a:ea typeface="Open Sans" pitchFamily="34" charset="0"/>
                <a:cs typeface="Open Sans" pitchFamily="34" charset="0"/>
              </a:defRPr>
            </a:lvl3pPr>
            <a:lvl4pPr>
              <a:buClr>
                <a:srgbClr val="4D4D4D"/>
              </a:buClr>
              <a:defRPr sz="1200">
                <a:solidFill>
                  <a:schemeClr val="tx1"/>
                </a:solidFill>
                <a:latin typeface="Open Sans" panose="020B0606030504020204" pitchFamily="34" charset="0"/>
                <a:ea typeface="Open Sans" pitchFamily="34" charset="0"/>
                <a:cs typeface="Open Sans" pitchFamily="34" charset="0"/>
              </a:defRPr>
            </a:lvl4pPr>
            <a:lvl5pPr>
              <a:buClr>
                <a:srgbClr val="4D4D4D"/>
              </a:buClr>
              <a:defRPr sz="1100">
                <a:solidFill>
                  <a:schemeClr val="tx1"/>
                </a:solidFill>
                <a:latin typeface="Open Sans" panose="020B0606030504020204"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65649" y="1204049"/>
            <a:ext cx="4439803" cy="3797967"/>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anose="020B0606030504020204" pitchFamily="34" charset="0"/>
                <a:ea typeface="Open Sans" pitchFamily="34" charset="0"/>
                <a:cs typeface="Open Sans" pitchFamily="34" charset="0"/>
              </a:defRPr>
            </a:lvl2pPr>
            <a:lvl3pPr>
              <a:buClr>
                <a:srgbClr val="993399"/>
              </a:buClr>
              <a:defRPr sz="1400">
                <a:solidFill>
                  <a:schemeClr val="tx1"/>
                </a:solidFill>
                <a:latin typeface="Open Sans" panose="020B0606030504020204" pitchFamily="34" charset="0"/>
                <a:ea typeface="Open Sans" pitchFamily="34" charset="0"/>
                <a:cs typeface="Open Sans" pitchFamily="34" charset="0"/>
              </a:defRPr>
            </a:lvl3pPr>
            <a:lvl4pPr>
              <a:buClr>
                <a:srgbClr val="3F3F3F"/>
              </a:buClr>
              <a:defRPr sz="1200">
                <a:solidFill>
                  <a:schemeClr val="tx1"/>
                </a:solidFill>
                <a:latin typeface="Open Sans" panose="020B0606030504020204" pitchFamily="34" charset="0"/>
                <a:ea typeface="Open Sans" pitchFamily="34" charset="0"/>
                <a:cs typeface="Open Sans" pitchFamily="34" charset="0"/>
              </a:defRPr>
            </a:lvl4pPr>
            <a:lvl5pPr>
              <a:buClr>
                <a:srgbClr val="3F3F3F"/>
              </a:buClr>
              <a:defRPr sz="1050">
                <a:solidFill>
                  <a:schemeClr val="tx1"/>
                </a:solidFill>
                <a:latin typeface="Open Sans" panose="020B0606030504020204"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E669A397-2AFA-47F6-B69B-2E91DA7721A6}"/>
              </a:ext>
            </a:extLst>
          </p:cNvPr>
          <p:cNvSpPr>
            <a:spLocks noGrp="1"/>
          </p:cNvSpPr>
          <p:nvPr>
            <p:ph type="title"/>
          </p:nvPr>
        </p:nvSpPr>
        <p:spPr>
          <a:xfrm>
            <a:off x="374650" y="411510"/>
            <a:ext cx="6861646" cy="648072"/>
          </a:xfrm>
          <a:prstGeom prst="rect">
            <a:avLst/>
          </a:prstGeom>
        </p:spPr>
        <p:txBody>
          <a:bodyPr/>
          <a:lstStyle>
            <a:lvl1pPr>
              <a:defRPr sz="3000">
                <a:solidFill>
                  <a:srgbClr val="464646"/>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pic>
        <p:nvPicPr>
          <p:cNvPr id="5" name="Picture 4" descr="A picture containing logo&#10;&#10;Description automatically generated">
            <a:extLst>
              <a:ext uri="{FF2B5EF4-FFF2-40B4-BE49-F238E27FC236}">
                <a16:creationId xmlns:a16="http://schemas.microsoft.com/office/drawing/2014/main" id="{3632EFC2-BA7A-9F4B-8A11-08D4755BC2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6" name="Rectangle 5">
            <a:extLst>
              <a:ext uri="{FF2B5EF4-FFF2-40B4-BE49-F238E27FC236}">
                <a16:creationId xmlns:a16="http://schemas.microsoft.com/office/drawing/2014/main" id="{CB200B94-60DE-DB4D-A2A9-6F46FB76381D}"/>
              </a:ext>
            </a:extLst>
          </p:cNvPr>
          <p:cNvSpPr/>
          <p:nvPr userDrawn="1"/>
        </p:nvSpPr>
        <p:spPr bwMode="auto">
          <a:xfrm>
            <a:off x="0" y="0"/>
            <a:ext cx="138547" cy="4405738"/>
          </a:xfrm>
          <a:prstGeom prst="rect">
            <a:avLst/>
          </a:prstGeom>
          <a:solidFill>
            <a:schemeClr val="tx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6A00A75D-A19A-CD42-8E70-D02DE504A120}"/>
              </a:ext>
            </a:extLst>
          </p:cNvPr>
          <p:cNvSpPr/>
          <p:nvPr userDrawn="1"/>
        </p:nvSpPr>
        <p:spPr bwMode="auto">
          <a:xfrm>
            <a:off x="-1" y="4405738"/>
            <a:ext cx="138547" cy="737762"/>
          </a:xfrm>
          <a:prstGeom prst="rect">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 name="Rectangle 2">
            <a:extLst>
              <a:ext uri="{FF2B5EF4-FFF2-40B4-BE49-F238E27FC236}">
                <a16:creationId xmlns:a16="http://schemas.microsoft.com/office/drawing/2014/main" id="{E8778F44-1192-C34E-82A9-E91C1EB4A112}"/>
              </a:ext>
            </a:extLst>
          </p:cNvPr>
          <p:cNvSpPr txBox="1">
            <a:spLocks noChangeArrowheads="1"/>
          </p:cNvSpPr>
          <p:nvPr userDrawn="1"/>
        </p:nvSpPr>
        <p:spPr bwMode="auto">
          <a:xfrm>
            <a:off x="466726" y="141481"/>
            <a:ext cx="6553547" cy="201215"/>
          </a:xfrm>
          <a:prstGeom prst="rect">
            <a:avLst/>
          </a:prstGeom>
          <a:noFill/>
          <a:ln w="9525">
            <a:noFill/>
            <a:miter lim="800000"/>
            <a:headEnd/>
            <a:tailEnd/>
          </a:ln>
        </p:spPr>
        <p:txBody>
          <a:bodyPr lIns="0" tIns="0" rIns="0" bIns="0"/>
          <a:lstStyle/>
          <a:p>
            <a:pPr eaLnBrk="1" hangingPunct="1">
              <a:lnSpc>
                <a:spcPct val="85000"/>
              </a:lnSpc>
              <a:defRPr/>
            </a:pPr>
            <a:endParaRPr lang="ru-RU" sz="1300" b="0">
              <a:solidFill>
                <a:srgbClr val="707070"/>
              </a:solidFill>
              <a:latin typeface="Open Sans" pitchFamily="34" charset="0"/>
              <a:ea typeface="Open Sans" pitchFamily="34" charset="0"/>
              <a:cs typeface="Open Sans" pitchFamily="34" charset="0"/>
            </a:endParaRPr>
          </a:p>
        </p:txBody>
      </p:sp>
      <p:cxnSp>
        <p:nvCxnSpPr>
          <p:cNvPr id="10" name="Straight Connector 9">
            <a:extLst>
              <a:ext uri="{FF2B5EF4-FFF2-40B4-BE49-F238E27FC236}">
                <a16:creationId xmlns:a16="http://schemas.microsoft.com/office/drawing/2014/main" id="{4F7A1789-0141-724F-A560-F2FB0AE2B3DE}"/>
              </a:ext>
            </a:extLst>
          </p:cNvPr>
          <p:cNvCxnSpPr/>
          <p:nvPr userDrawn="1"/>
        </p:nvCxnSpPr>
        <p:spPr bwMode="auto">
          <a:xfrm flipH="1">
            <a:off x="467544" y="357504"/>
            <a:ext cx="6768752" cy="0"/>
          </a:xfrm>
          <a:prstGeom prst="line">
            <a:avLst/>
          </a:prstGeom>
          <a:noFill/>
          <a:ln w="9525" cap="flat" cmpd="sng" algn="ctr">
            <a:solidFill>
              <a:schemeClr val="bg2">
                <a:lumMod val="90000"/>
              </a:schemeClr>
            </a:solidFill>
            <a:prstDash val="solid"/>
            <a:round/>
            <a:headEnd type="none" w="med" len="med"/>
            <a:tailEnd type="none" w="med" len="med"/>
          </a:ln>
          <a:effectLst/>
        </p:spPr>
      </p:cxnSp>
    </p:spTree>
    <p:extLst>
      <p:ext uri="{BB962C8B-B14F-4D97-AF65-F5344CB8AC3E}">
        <p14:creationId xmlns:p14="http://schemas.microsoft.com/office/powerpoint/2010/main" val="959139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1800" b="0">
                <a:solidFill>
                  <a:schemeClr val="tx1"/>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
        <p:nvSpPr>
          <p:cNvPr id="3" name="Picture Placeholder 2"/>
          <p:cNvSpPr>
            <a:spLocks noGrp="1"/>
          </p:cNvSpPr>
          <p:nvPr>
            <p:ph type="pic" idx="1" hasCustomPrompt="1"/>
          </p:nvPr>
        </p:nvSpPr>
        <p:spPr>
          <a:xfrm>
            <a:off x="1792288" y="897564"/>
            <a:ext cx="5486400" cy="2648117"/>
          </a:xfrm>
          <a:prstGeom prst="rect">
            <a:avLst/>
          </a:prstGeom>
        </p:spPr>
        <p:txBody>
          <a:bodyPr/>
          <a:lstStyle>
            <a:lvl1pPr marL="0" indent="0">
              <a:buNone/>
              <a:defRPr sz="3000" baseline="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Insert Image</a:t>
            </a:r>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b="0">
                <a:solidFill>
                  <a:schemeClr val="tx1"/>
                </a:solidFill>
                <a:latin typeface="Open Sans" pitchFamily="34" charset="0"/>
                <a:ea typeface="Open Sans" pitchFamily="34" charset="0"/>
                <a:cs typeface="Open Sans"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descr="A picture containing logo&#10;&#10;Description automatically generated">
            <a:extLst>
              <a:ext uri="{FF2B5EF4-FFF2-40B4-BE49-F238E27FC236}">
                <a16:creationId xmlns:a16="http://schemas.microsoft.com/office/drawing/2014/main" id="{FE418FAD-2F25-EB45-8842-04FB590A8E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6" name="Rectangle 5">
            <a:extLst>
              <a:ext uri="{FF2B5EF4-FFF2-40B4-BE49-F238E27FC236}">
                <a16:creationId xmlns:a16="http://schemas.microsoft.com/office/drawing/2014/main" id="{69A6B30D-207B-E94F-A253-C081128D486E}"/>
              </a:ext>
            </a:extLst>
          </p:cNvPr>
          <p:cNvSpPr/>
          <p:nvPr userDrawn="1"/>
        </p:nvSpPr>
        <p:spPr bwMode="auto">
          <a:xfrm>
            <a:off x="0" y="0"/>
            <a:ext cx="138547" cy="4405738"/>
          </a:xfrm>
          <a:prstGeom prst="rect">
            <a:avLst/>
          </a:prstGeom>
          <a:solidFill>
            <a:schemeClr val="tx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4C94CD70-422D-7147-964F-E635C22B4C10}"/>
              </a:ext>
            </a:extLst>
          </p:cNvPr>
          <p:cNvSpPr/>
          <p:nvPr userDrawn="1"/>
        </p:nvSpPr>
        <p:spPr bwMode="auto">
          <a:xfrm>
            <a:off x="-1" y="4405738"/>
            <a:ext cx="138547" cy="737762"/>
          </a:xfrm>
          <a:prstGeom prst="rect">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 name="Rectangle 2">
            <a:extLst>
              <a:ext uri="{FF2B5EF4-FFF2-40B4-BE49-F238E27FC236}">
                <a16:creationId xmlns:a16="http://schemas.microsoft.com/office/drawing/2014/main" id="{267C2A6B-1E9E-E543-8AFE-41B94EE6009E}"/>
              </a:ext>
            </a:extLst>
          </p:cNvPr>
          <p:cNvSpPr txBox="1">
            <a:spLocks noChangeArrowheads="1"/>
          </p:cNvSpPr>
          <p:nvPr userDrawn="1"/>
        </p:nvSpPr>
        <p:spPr bwMode="auto">
          <a:xfrm>
            <a:off x="466726" y="141481"/>
            <a:ext cx="6553547" cy="201215"/>
          </a:xfrm>
          <a:prstGeom prst="rect">
            <a:avLst/>
          </a:prstGeom>
          <a:noFill/>
          <a:ln w="9525">
            <a:noFill/>
            <a:miter lim="800000"/>
            <a:headEnd/>
            <a:tailEnd/>
          </a:ln>
        </p:spPr>
        <p:txBody>
          <a:bodyPr lIns="0" tIns="0" rIns="0" bIns="0"/>
          <a:lstStyle/>
          <a:p>
            <a:pPr eaLnBrk="1" hangingPunct="1">
              <a:lnSpc>
                <a:spcPct val="85000"/>
              </a:lnSpc>
              <a:defRPr/>
            </a:pPr>
            <a:endParaRPr lang="ru-RU" sz="1300" b="0">
              <a:solidFill>
                <a:srgbClr val="707070"/>
              </a:solidFill>
              <a:latin typeface="Open Sans" pitchFamily="34" charset="0"/>
              <a:ea typeface="Open Sans" pitchFamily="34" charset="0"/>
              <a:cs typeface="Open Sans" pitchFamily="34" charset="0"/>
            </a:endParaRPr>
          </a:p>
        </p:txBody>
      </p:sp>
      <p:cxnSp>
        <p:nvCxnSpPr>
          <p:cNvPr id="9" name="Straight Connector 8">
            <a:extLst>
              <a:ext uri="{FF2B5EF4-FFF2-40B4-BE49-F238E27FC236}">
                <a16:creationId xmlns:a16="http://schemas.microsoft.com/office/drawing/2014/main" id="{9B045A37-47FC-824B-A72C-C62FEED5AF8B}"/>
              </a:ext>
            </a:extLst>
          </p:cNvPr>
          <p:cNvCxnSpPr/>
          <p:nvPr userDrawn="1"/>
        </p:nvCxnSpPr>
        <p:spPr bwMode="auto">
          <a:xfrm flipH="1">
            <a:off x="467544" y="357504"/>
            <a:ext cx="6768752" cy="0"/>
          </a:xfrm>
          <a:prstGeom prst="line">
            <a:avLst/>
          </a:prstGeom>
          <a:noFill/>
          <a:ln w="9525" cap="flat" cmpd="sng" algn="ctr">
            <a:solidFill>
              <a:schemeClr val="bg2">
                <a:lumMod val="90000"/>
              </a:schemeClr>
            </a:solidFill>
            <a:prstDash val="solid"/>
            <a:round/>
            <a:headEnd type="none" w="med" len="med"/>
            <a:tailEnd type="none" w="med" len="med"/>
          </a:ln>
          <a:effectLst/>
        </p:spPr>
      </p:cxnSp>
    </p:spTree>
    <p:extLst>
      <p:ext uri="{BB962C8B-B14F-4D97-AF65-F5344CB8AC3E}">
        <p14:creationId xmlns:p14="http://schemas.microsoft.com/office/powerpoint/2010/main" val="169341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BAE3FDCF-9F75-6848-94BC-C8F62EF9E6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31792" y="1252370"/>
            <a:ext cx="5477256" cy="1528370"/>
          </a:xfrm>
          <a:prstGeom prst="rect">
            <a:avLst/>
          </a:prstGeom>
        </p:spPr>
      </p:pic>
      <p:sp>
        <p:nvSpPr>
          <p:cNvPr id="3" name="Rectangle 2">
            <a:extLst>
              <a:ext uri="{FF2B5EF4-FFF2-40B4-BE49-F238E27FC236}">
                <a16:creationId xmlns:a16="http://schemas.microsoft.com/office/drawing/2014/main" id="{04ED200F-84B0-AF49-B798-8CA67B260DBF}"/>
              </a:ext>
            </a:extLst>
          </p:cNvPr>
          <p:cNvSpPr/>
          <p:nvPr userDrawn="1"/>
        </p:nvSpPr>
        <p:spPr bwMode="auto">
          <a:xfrm>
            <a:off x="0" y="0"/>
            <a:ext cx="138547" cy="4405738"/>
          </a:xfrm>
          <a:prstGeom prst="rect">
            <a:avLst/>
          </a:prstGeom>
          <a:solidFill>
            <a:schemeClr val="tx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35DA55B8-6C16-E048-BC58-8B52AE0EDABC}"/>
              </a:ext>
            </a:extLst>
          </p:cNvPr>
          <p:cNvSpPr/>
          <p:nvPr userDrawn="1"/>
        </p:nvSpPr>
        <p:spPr bwMode="auto">
          <a:xfrm>
            <a:off x="-1" y="4405738"/>
            <a:ext cx="138547" cy="737762"/>
          </a:xfrm>
          <a:prstGeom prst="rect">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7" name="Straight Connector 6">
            <a:extLst>
              <a:ext uri="{FF2B5EF4-FFF2-40B4-BE49-F238E27FC236}">
                <a16:creationId xmlns:a16="http://schemas.microsoft.com/office/drawing/2014/main" id="{6A576AA7-688C-A149-A7B3-F09A40D5B850}"/>
              </a:ext>
            </a:extLst>
          </p:cNvPr>
          <p:cNvCxnSpPr>
            <a:cxnSpLocks/>
          </p:cNvCxnSpPr>
          <p:nvPr userDrawn="1"/>
        </p:nvCxnSpPr>
        <p:spPr bwMode="auto">
          <a:xfrm flipH="1">
            <a:off x="467545" y="357504"/>
            <a:ext cx="8183295" cy="0"/>
          </a:xfrm>
          <a:prstGeom prst="line">
            <a:avLst/>
          </a:prstGeom>
          <a:noFill/>
          <a:ln w="9525" cap="flat" cmpd="sng" algn="ctr">
            <a:solidFill>
              <a:schemeClr val="bg2">
                <a:lumMod val="90000"/>
              </a:schemeClr>
            </a:solidFill>
            <a:prstDash val="solid"/>
            <a:round/>
            <a:headEnd type="none" w="med" len="med"/>
            <a:tailEnd type="none" w="med" len="med"/>
          </a:ln>
          <a:effectLst/>
        </p:spPr>
      </p:cxnSp>
      <p:sp>
        <p:nvSpPr>
          <p:cNvPr id="10" name="TextBox 9">
            <a:extLst>
              <a:ext uri="{FF2B5EF4-FFF2-40B4-BE49-F238E27FC236}">
                <a16:creationId xmlns:a16="http://schemas.microsoft.com/office/drawing/2014/main" id="{0F2BA787-2E94-4545-BBEE-A7450326CB6C}"/>
              </a:ext>
            </a:extLst>
          </p:cNvPr>
          <p:cNvSpPr txBox="1"/>
          <p:nvPr userDrawn="1"/>
        </p:nvSpPr>
        <p:spPr>
          <a:xfrm>
            <a:off x="3393040" y="4662885"/>
            <a:ext cx="2357920" cy="246221"/>
          </a:xfrm>
          <a:prstGeom prst="rect">
            <a:avLst/>
          </a:prstGeom>
          <a:noFill/>
        </p:spPr>
        <p:txBody>
          <a:bodyPr wrap="square">
            <a:spAutoFit/>
          </a:bodyPr>
          <a:lstStyle/>
          <a:p>
            <a:pPr algn="ctr"/>
            <a:r>
              <a:rPr lang="en-US" sz="1000" b="0" i="0" u="none" strike="noStrike" baseline="0">
                <a:solidFill>
                  <a:schemeClr val="bg1">
                    <a:lumMod val="75000"/>
                  </a:schemeClr>
                </a:solidFill>
                <a:effectLst/>
                <a:latin typeface="Open Sans" panose="020B0606030504020204" pitchFamily="34" charset="0"/>
              </a:rPr>
              <a:t>© 2022 Media Cybernetics, Inc.</a:t>
            </a:r>
            <a:r>
              <a:rPr lang="en-US" sz="1000" b="0" i="0" baseline="0">
                <a:solidFill>
                  <a:schemeClr val="bg1">
                    <a:lumMod val="75000"/>
                  </a:schemeClr>
                </a:solidFill>
                <a:effectLst/>
                <a:latin typeface="Open Sans" panose="020B0606030504020204" pitchFamily="34" charset="0"/>
              </a:rPr>
              <a:t>​</a:t>
            </a:r>
            <a:endParaRPr lang="en-US" sz="1000" b="0" i="0" baseline="0">
              <a:solidFill>
                <a:schemeClr val="bg1">
                  <a:lumMod val="75000"/>
                </a:schemeClr>
              </a:solidFill>
              <a:latin typeface="Open Sans" panose="020B0606030504020204" pitchFamily="34" charset="0"/>
            </a:endParaRPr>
          </a:p>
        </p:txBody>
      </p:sp>
      <p:sp>
        <p:nvSpPr>
          <p:cNvPr id="11" name="TextBox 10">
            <a:extLst>
              <a:ext uri="{FF2B5EF4-FFF2-40B4-BE49-F238E27FC236}">
                <a16:creationId xmlns:a16="http://schemas.microsoft.com/office/drawing/2014/main" id="{6041D6F4-0D6A-4540-A543-BBA97416FD9A}"/>
              </a:ext>
            </a:extLst>
          </p:cNvPr>
          <p:cNvSpPr txBox="1"/>
          <p:nvPr userDrawn="1"/>
        </p:nvSpPr>
        <p:spPr>
          <a:xfrm>
            <a:off x="2960453" y="3426176"/>
            <a:ext cx="3223092" cy="369332"/>
          </a:xfrm>
          <a:prstGeom prst="rect">
            <a:avLst/>
          </a:prstGeom>
          <a:noFill/>
        </p:spPr>
        <p:txBody>
          <a:bodyPr wrap="square">
            <a:spAutoFit/>
          </a:bodyPr>
          <a:lstStyle/>
          <a:p>
            <a:pPr algn="ctr"/>
            <a:r>
              <a:rPr lang="en-US" b="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From Images to Answers</a:t>
            </a:r>
            <a:r>
              <a:rPr lang="en-US" b="0" baseline="3000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t>
            </a:r>
            <a:r>
              <a:rPr lang="en-US" b="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2" name="TextBox 11">
            <a:extLst>
              <a:ext uri="{FF2B5EF4-FFF2-40B4-BE49-F238E27FC236}">
                <a16:creationId xmlns:a16="http://schemas.microsoft.com/office/drawing/2014/main" id="{FE2DC7A8-AC21-BC44-B8DB-53032FC39D55}"/>
              </a:ext>
            </a:extLst>
          </p:cNvPr>
          <p:cNvSpPr txBox="1"/>
          <p:nvPr userDrawn="1"/>
        </p:nvSpPr>
        <p:spPr>
          <a:xfrm>
            <a:off x="3380232" y="3826873"/>
            <a:ext cx="2357920"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400" b="0" i="0" u="none" strike="noStrike"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www.mediacy.com</a:t>
            </a:r>
            <a:r>
              <a:rPr lang="en-US" sz="1400" b="0" i="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a:t>
            </a:r>
            <a:endParaRPr lang="en-US" sz="1400" b="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60378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3_Title Slide">
    <p:bg>
      <p:bgPr>
        <a:solidFill>
          <a:srgbClr val="AC3EA1"/>
        </a:solid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7AC08F99-0A45-406C-AB26-5F83E18634F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894" b="18457"/>
          <a:stretch/>
        </p:blipFill>
        <p:spPr>
          <a:xfrm>
            <a:off x="1039125" y="0"/>
            <a:ext cx="8104876" cy="5143501"/>
          </a:xfrm>
          <a:prstGeom prst="rect">
            <a:avLst/>
          </a:prstGeom>
        </p:spPr>
      </p:pic>
      <p:sp>
        <p:nvSpPr>
          <p:cNvPr id="4098" name="Rectangle 2"/>
          <p:cNvSpPr>
            <a:spLocks noGrp="1" noChangeArrowheads="1"/>
          </p:cNvSpPr>
          <p:nvPr>
            <p:ph type="ctrTitle" hasCustomPrompt="1"/>
          </p:nvPr>
        </p:nvSpPr>
        <p:spPr>
          <a:xfrm>
            <a:off x="953196" y="3405546"/>
            <a:ext cx="7075189" cy="486054"/>
          </a:xfrm>
          <a:prstGeom prst="rect">
            <a:avLst/>
          </a:prstGeom>
        </p:spPr>
        <p:txBody>
          <a:bodyPr lIns="0" tIns="0" rIns="0" bIns="0"/>
          <a:lstStyle>
            <a:lvl1pPr>
              <a:lnSpc>
                <a:spcPct val="85000"/>
              </a:lnSpc>
              <a:defRPr sz="4000" b="1">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Presentation Title</a:t>
            </a:r>
            <a:endParaRPr lang="ru-RU"/>
          </a:p>
        </p:txBody>
      </p:sp>
      <p:sp>
        <p:nvSpPr>
          <p:cNvPr id="4099" name="Rectangle 3"/>
          <p:cNvSpPr>
            <a:spLocks noGrp="1" noChangeArrowheads="1"/>
          </p:cNvSpPr>
          <p:nvPr>
            <p:ph type="subTitle" idx="1" hasCustomPrompt="1"/>
          </p:nvPr>
        </p:nvSpPr>
        <p:spPr>
          <a:xfrm>
            <a:off x="953196" y="4124220"/>
            <a:ext cx="3887787" cy="207831"/>
          </a:xfrm>
          <a:prstGeom prst="rect">
            <a:avLst/>
          </a:prstGeom>
        </p:spPr>
        <p:txBody>
          <a:bodyPr lIns="0" tIns="0" rIns="0" bIns="0"/>
          <a:lstStyle>
            <a:lvl1pPr marL="0" indent="0">
              <a:lnSpc>
                <a:spcPct val="85000"/>
              </a:lnSpc>
              <a:spcBef>
                <a:spcPct val="0"/>
              </a:spcBef>
              <a:buFont typeface="Wingdings" pitchFamily="2" charset="2"/>
              <a:buNone/>
              <a:defRPr sz="1900" b="0">
                <a:solidFill>
                  <a:schemeClr val="bg1"/>
                </a:solidFill>
                <a:latin typeface="Open Sans Semibold" pitchFamily="34" charset="0"/>
                <a:ea typeface="Open Sans Semibold" pitchFamily="34" charset="0"/>
                <a:cs typeface="Open Sans Semibold" pitchFamily="34" charset="0"/>
              </a:defRPr>
            </a:lvl1pPr>
          </a:lstStyle>
          <a:p>
            <a:r>
              <a:rPr lang="en-US"/>
              <a:t>Presentation Subtitle</a:t>
            </a:r>
            <a:endParaRPr lang="ru-RU"/>
          </a:p>
        </p:txBody>
      </p:sp>
    </p:spTree>
    <p:extLst>
      <p:ext uri="{BB962C8B-B14F-4D97-AF65-F5344CB8AC3E}">
        <p14:creationId xmlns:p14="http://schemas.microsoft.com/office/powerpoint/2010/main" val="290680558"/>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DE884DFA-BB79-48C2-91A8-9BC577F57B11}"/>
              </a:ext>
            </a:extLst>
          </p:cNvPr>
          <p:cNvPicPr>
            <a:picLocks noChangeAspect="1"/>
          </p:cNvPicPr>
          <p:nvPr userDrawn="1"/>
        </p:nvPicPr>
        <p:blipFill rotWithShape="1">
          <a:blip r:embed="rId2" cstate="print">
            <a:alphaModFix amt="25000"/>
            <a:extLst>
              <a:ext uri="{28A0092B-C50C-407E-A947-70E740481C1C}">
                <a14:useLocalDpi xmlns:a14="http://schemas.microsoft.com/office/drawing/2010/main" val="0"/>
              </a:ext>
            </a:extLst>
          </a:blip>
          <a:srcRect r="3894" b="18457"/>
          <a:stretch/>
        </p:blipFill>
        <p:spPr>
          <a:xfrm>
            <a:off x="1031826" y="0"/>
            <a:ext cx="8104876" cy="5143501"/>
          </a:xfrm>
          <a:prstGeom prst="rect">
            <a:avLst/>
          </a:prstGeom>
        </p:spPr>
      </p:pic>
      <p:pic>
        <p:nvPicPr>
          <p:cNvPr id="2" name="Picture 1">
            <a:extLst>
              <a:ext uri="{FF2B5EF4-FFF2-40B4-BE49-F238E27FC236}">
                <a16:creationId xmlns:a16="http://schemas.microsoft.com/office/drawing/2014/main" id="{EAE4C454-A8C9-4D45-987A-D482F2078A08}"/>
              </a:ext>
            </a:extLst>
          </p:cNvPr>
          <p:cNvPicPr>
            <a:picLocks noChangeAspect="1"/>
          </p:cNvPicPr>
          <p:nvPr userDrawn="1"/>
        </p:nvPicPr>
        <p:blipFill>
          <a:blip r:embed="rId3"/>
          <a:stretch>
            <a:fillRect/>
          </a:stretch>
        </p:blipFill>
        <p:spPr>
          <a:xfrm>
            <a:off x="7460117" y="174349"/>
            <a:ext cx="1545336" cy="430475"/>
          </a:xfrm>
          <a:prstGeom prst="rect">
            <a:avLst/>
          </a:prstGeom>
        </p:spPr>
      </p:pic>
      <p:sp>
        <p:nvSpPr>
          <p:cNvPr id="4098" name="Rectangle 2"/>
          <p:cNvSpPr>
            <a:spLocks noGrp="1" noChangeArrowheads="1"/>
          </p:cNvSpPr>
          <p:nvPr>
            <p:ph type="ctrTitle" hasCustomPrompt="1"/>
          </p:nvPr>
        </p:nvSpPr>
        <p:spPr>
          <a:xfrm>
            <a:off x="953196" y="3405546"/>
            <a:ext cx="7075189" cy="486054"/>
          </a:xfrm>
          <a:prstGeom prst="rect">
            <a:avLst/>
          </a:prstGeom>
        </p:spPr>
        <p:txBody>
          <a:bodyPr lIns="0" tIns="0" rIns="0" bIns="0"/>
          <a:lstStyle>
            <a:lvl1pPr>
              <a:lnSpc>
                <a:spcPct val="85000"/>
              </a:lnSpc>
              <a:defRPr sz="4000" b="1">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Presentation Title</a:t>
            </a:r>
            <a:endParaRPr lang="ru-RU"/>
          </a:p>
        </p:txBody>
      </p:sp>
      <p:sp>
        <p:nvSpPr>
          <p:cNvPr id="4099" name="Rectangle 3"/>
          <p:cNvSpPr>
            <a:spLocks noGrp="1" noChangeArrowheads="1"/>
          </p:cNvSpPr>
          <p:nvPr>
            <p:ph type="subTitle" idx="1" hasCustomPrompt="1"/>
          </p:nvPr>
        </p:nvSpPr>
        <p:spPr>
          <a:xfrm>
            <a:off x="953196" y="4124220"/>
            <a:ext cx="3887787" cy="207831"/>
          </a:xfrm>
          <a:prstGeom prst="rect">
            <a:avLst/>
          </a:prstGeom>
        </p:spPr>
        <p:txBody>
          <a:bodyPr lIns="0" tIns="0" rIns="0" bIns="0"/>
          <a:lstStyle>
            <a:lvl1pPr marL="0" indent="0">
              <a:lnSpc>
                <a:spcPct val="85000"/>
              </a:lnSpc>
              <a:spcBef>
                <a:spcPct val="0"/>
              </a:spcBef>
              <a:buFont typeface="Wingdings" pitchFamily="2" charset="2"/>
              <a:buNone/>
              <a:defRPr sz="1900" b="0">
                <a:solidFill>
                  <a:schemeClr val="bg1"/>
                </a:solidFill>
                <a:latin typeface="Open Sans Semibold" pitchFamily="34" charset="0"/>
                <a:ea typeface="Open Sans Semibold" pitchFamily="34" charset="0"/>
                <a:cs typeface="Open Sans Semibold" pitchFamily="34" charset="0"/>
              </a:defRPr>
            </a:lvl1pPr>
          </a:lstStyle>
          <a:p>
            <a:r>
              <a:rPr lang="en-US"/>
              <a:t>Presentation Subtitle</a:t>
            </a:r>
            <a:endParaRPr lang="ru-RU"/>
          </a:p>
        </p:txBody>
      </p:sp>
      <p:sp>
        <p:nvSpPr>
          <p:cNvPr id="6" name="Rectangle 2">
            <a:extLst>
              <a:ext uri="{FF2B5EF4-FFF2-40B4-BE49-F238E27FC236}">
                <a16:creationId xmlns:a16="http://schemas.microsoft.com/office/drawing/2014/main" id="{BD7164A2-77D8-4CAD-86C8-5C850A52B837}"/>
              </a:ext>
            </a:extLst>
          </p:cNvPr>
          <p:cNvSpPr txBox="1">
            <a:spLocks noChangeArrowheads="1"/>
          </p:cNvSpPr>
          <p:nvPr userDrawn="1"/>
        </p:nvSpPr>
        <p:spPr>
          <a:xfrm>
            <a:off x="953196" y="3405546"/>
            <a:ext cx="7075189" cy="486054"/>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r>
              <a:rPr lang="en-US" kern="0"/>
              <a:t>Presentation Title</a:t>
            </a:r>
            <a:endParaRPr lang="ru-RU" kern="0"/>
          </a:p>
        </p:txBody>
      </p:sp>
      <p:sp>
        <p:nvSpPr>
          <p:cNvPr id="8" name="Rectangle 3">
            <a:extLst>
              <a:ext uri="{FF2B5EF4-FFF2-40B4-BE49-F238E27FC236}">
                <a16:creationId xmlns:a16="http://schemas.microsoft.com/office/drawing/2014/main" id="{3FDCE51A-0A35-4BE7-A192-1D19FB078E1F}"/>
              </a:ext>
            </a:extLst>
          </p:cNvPr>
          <p:cNvSpPr txBox="1">
            <a:spLocks noChangeArrowheads="1"/>
          </p:cNvSpPr>
          <p:nvPr userDrawn="1"/>
        </p:nvSpPr>
        <p:spPr>
          <a:xfrm>
            <a:off x="953196" y="4124220"/>
            <a:ext cx="3887787" cy="207831"/>
          </a:xfrm>
          <a:prstGeom prst="rect">
            <a:avLst/>
          </a:prstGeom>
        </p:spPr>
        <p:txBody>
          <a:bodyPr lIns="0" tIns="0" rIns="0" bIns="0"/>
          <a:lstStyle>
            <a:lvl1pPr marL="0" indent="0" algn="l" rtl="0" eaLnBrk="0" fontAlgn="base" hangingPunct="0">
              <a:lnSpc>
                <a:spcPct val="85000"/>
              </a:lnSpc>
              <a:spcBef>
                <a:spcPct val="0"/>
              </a:spcBef>
              <a:spcAft>
                <a:spcPct val="0"/>
              </a:spcAft>
              <a:buClr>
                <a:srgbClr val="BA0008"/>
              </a:buClr>
              <a:buFont typeface="Wingdings" pitchFamily="2" charset="2"/>
              <a:buNone/>
              <a:defRPr sz="1900" b="0">
                <a:solidFill>
                  <a:srgbClr val="993399"/>
                </a:solidFill>
                <a:latin typeface="Open Sans Semibold" pitchFamily="34" charset="0"/>
                <a:ea typeface="Open Sans Semibold" pitchFamily="34" charset="0"/>
                <a:cs typeface="Open Sans Semibold" pitchFamily="34" charset="0"/>
              </a:defRPr>
            </a:lvl1pPr>
            <a:lvl2pPr marL="742950" indent="-285750" algn="l" rtl="0" eaLnBrk="0" fontAlgn="base" hangingPunct="0">
              <a:spcBef>
                <a:spcPct val="20000"/>
              </a:spcBef>
              <a:spcAft>
                <a:spcPct val="0"/>
              </a:spcAft>
              <a:buClr>
                <a:srgbClr val="BA0008"/>
              </a:buClr>
              <a:buFont typeface="Wingdings" pitchFamily="2" charset="2"/>
              <a:buChar char="p"/>
              <a:defRPr sz="2000">
                <a:solidFill>
                  <a:schemeClr val="tx1"/>
                </a:solidFill>
                <a:latin typeface="+mn-lt"/>
              </a:defRPr>
            </a:lvl2pPr>
            <a:lvl3pPr marL="1143000" indent="-228600" algn="l" rtl="0" eaLnBrk="0" fontAlgn="base" hangingPunct="0">
              <a:spcBef>
                <a:spcPct val="20000"/>
              </a:spcBef>
              <a:spcAft>
                <a:spcPct val="0"/>
              </a:spcAft>
              <a:buClr>
                <a:srgbClr val="BA0008"/>
              </a:buClr>
              <a:buFont typeface="Webdings" pitchFamily="18" charset="2"/>
              <a:buChar char="="/>
              <a:defRPr>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a:lstStyle>
          <a:p>
            <a:r>
              <a:rPr lang="en-US" kern="0"/>
              <a:t>Presentation Subtitle</a:t>
            </a:r>
            <a:endParaRPr lang="ru-RU" kern="0"/>
          </a:p>
        </p:txBody>
      </p:sp>
      <p:pic>
        <p:nvPicPr>
          <p:cNvPr id="9" name="Picture 8" descr="A picture containing logo&#10;&#10;Description automatically generated">
            <a:extLst>
              <a:ext uri="{FF2B5EF4-FFF2-40B4-BE49-F238E27FC236}">
                <a16:creationId xmlns:a16="http://schemas.microsoft.com/office/drawing/2014/main" id="{AB3F228E-67D7-4D7B-A9B7-82ADCFE114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cxnSp>
        <p:nvCxnSpPr>
          <p:cNvPr id="12" name="Straight Connector 11">
            <a:extLst>
              <a:ext uri="{FF2B5EF4-FFF2-40B4-BE49-F238E27FC236}">
                <a16:creationId xmlns:a16="http://schemas.microsoft.com/office/drawing/2014/main" id="{127722A8-2714-45E6-A084-33B9B6C8EB6D}"/>
              </a:ext>
            </a:extLst>
          </p:cNvPr>
          <p:cNvCxnSpPr/>
          <p:nvPr userDrawn="1"/>
        </p:nvCxnSpPr>
        <p:spPr bwMode="auto">
          <a:xfrm flipH="1">
            <a:off x="467544" y="357504"/>
            <a:ext cx="6768752" cy="0"/>
          </a:xfrm>
          <a:prstGeom prst="line">
            <a:avLst/>
          </a:prstGeom>
          <a:noFill/>
          <a:ln w="9525" cap="flat" cmpd="sng" algn="ctr">
            <a:solidFill>
              <a:schemeClr val="bg2">
                <a:lumMod val="90000"/>
              </a:schemeClr>
            </a:solidFill>
            <a:prstDash val="solid"/>
            <a:round/>
            <a:headEnd type="none" w="med" len="med"/>
            <a:tailEnd type="none" w="med" len="med"/>
          </a:ln>
          <a:effectLst/>
        </p:spPr>
      </p:cxnSp>
    </p:spTree>
    <p:extLst>
      <p:ext uri="{BB962C8B-B14F-4D97-AF65-F5344CB8AC3E}">
        <p14:creationId xmlns:p14="http://schemas.microsoft.com/office/powerpoint/2010/main" val="1877021332"/>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0EB95298-A27B-43C4-B7A3-E5AA579311A4}"/>
              </a:ext>
            </a:extLst>
          </p:cNvPr>
          <p:cNvPicPr>
            <a:picLocks noChangeAspect="1"/>
          </p:cNvPicPr>
          <p:nvPr userDrawn="1"/>
        </p:nvPicPr>
        <p:blipFill rotWithShape="1">
          <a:blip r:embed="rId2" cstate="print">
            <a:alphaModFix amt="11000"/>
            <a:extLst>
              <a:ext uri="{28A0092B-C50C-407E-A947-70E740481C1C}">
                <a14:useLocalDpi xmlns:a14="http://schemas.microsoft.com/office/drawing/2010/main" val="0"/>
              </a:ext>
            </a:extLst>
          </a:blip>
          <a:srcRect r="3894" b="18457"/>
          <a:stretch/>
        </p:blipFill>
        <p:spPr>
          <a:xfrm>
            <a:off x="1039125" y="0"/>
            <a:ext cx="8104876" cy="5143501"/>
          </a:xfrm>
          <a:prstGeom prst="rect">
            <a:avLst/>
          </a:prstGeom>
        </p:spPr>
      </p:pic>
      <p:sp>
        <p:nvSpPr>
          <p:cNvPr id="7" name="Rectangle 2">
            <a:extLst>
              <a:ext uri="{FF2B5EF4-FFF2-40B4-BE49-F238E27FC236}">
                <a16:creationId xmlns:a16="http://schemas.microsoft.com/office/drawing/2014/main" id="{6961F7EB-8048-E448-9019-5C78B4CCCB49}"/>
              </a:ext>
            </a:extLst>
          </p:cNvPr>
          <p:cNvSpPr txBox="1">
            <a:spLocks noChangeArrowheads="1"/>
          </p:cNvSpPr>
          <p:nvPr userDrawn="1"/>
        </p:nvSpPr>
        <p:spPr bwMode="auto">
          <a:xfrm>
            <a:off x="466726" y="141481"/>
            <a:ext cx="6553547" cy="201215"/>
          </a:xfrm>
          <a:prstGeom prst="rect">
            <a:avLst/>
          </a:prstGeom>
          <a:noFill/>
          <a:ln w="9525">
            <a:noFill/>
            <a:miter lim="800000"/>
            <a:headEnd/>
            <a:tailEnd/>
          </a:ln>
        </p:spPr>
        <p:txBody>
          <a:bodyPr lIns="0" tIns="0" rIns="0" bIns="0"/>
          <a:lstStyle/>
          <a:p>
            <a:pPr eaLnBrk="1" hangingPunct="1">
              <a:lnSpc>
                <a:spcPct val="85000"/>
              </a:lnSpc>
              <a:defRPr/>
            </a:pPr>
            <a:endParaRPr lang="ru-RU" sz="1300" b="0">
              <a:solidFill>
                <a:srgbClr val="707070"/>
              </a:solidFill>
              <a:latin typeface="Open Sans" pitchFamily="34" charset="0"/>
              <a:ea typeface="Open Sans" pitchFamily="34" charset="0"/>
              <a:cs typeface="Open Sans" pitchFamily="34" charset="0"/>
            </a:endParaRPr>
          </a:p>
        </p:txBody>
      </p:sp>
      <p:cxnSp>
        <p:nvCxnSpPr>
          <p:cNvPr id="8" name="Straight Connector 7">
            <a:extLst>
              <a:ext uri="{FF2B5EF4-FFF2-40B4-BE49-F238E27FC236}">
                <a16:creationId xmlns:a16="http://schemas.microsoft.com/office/drawing/2014/main" id="{061115A0-8CEE-FC48-BF06-51CE41A0F4EE}"/>
              </a:ext>
            </a:extLst>
          </p:cNvPr>
          <p:cNvCxnSpPr/>
          <p:nvPr userDrawn="1"/>
        </p:nvCxnSpPr>
        <p:spPr bwMode="auto">
          <a:xfrm flipH="1">
            <a:off x="467544" y="357504"/>
            <a:ext cx="6768752" cy="0"/>
          </a:xfrm>
          <a:prstGeom prst="line">
            <a:avLst/>
          </a:prstGeom>
          <a:noFill/>
          <a:ln w="9525" cap="flat" cmpd="sng" algn="ctr">
            <a:solidFill>
              <a:schemeClr val="bg2">
                <a:lumMod val="90000"/>
              </a:schemeClr>
            </a:solidFill>
            <a:prstDash val="solid"/>
            <a:round/>
            <a:headEnd type="none" w="med" len="med"/>
            <a:tailEnd type="none" w="med" len="med"/>
          </a:ln>
          <a:effectLst/>
        </p:spPr>
      </p:cxnSp>
      <p:sp>
        <p:nvSpPr>
          <p:cNvPr id="10" name="Title 1">
            <a:extLst>
              <a:ext uri="{FF2B5EF4-FFF2-40B4-BE49-F238E27FC236}">
                <a16:creationId xmlns:a16="http://schemas.microsoft.com/office/drawing/2014/main" id="{71918655-119A-41DA-B438-31B3143C05B4}"/>
              </a:ext>
            </a:extLst>
          </p:cNvPr>
          <p:cNvSpPr>
            <a:spLocks noGrp="1"/>
          </p:cNvSpPr>
          <p:nvPr>
            <p:ph type="title"/>
          </p:nvPr>
        </p:nvSpPr>
        <p:spPr>
          <a:xfrm>
            <a:off x="374650" y="419946"/>
            <a:ext cx="6953322" cy="639635"/>
          </a:xfrm>
          <a:prstGeom prst="rect">
            <a:avLst/>
          </a:prstGeom>
        </p:spPr>
        <p:txBody>
          <a:bodyPr/>
          <a:lstStyle>
            <a:lvl1pPr>
              <a:defRPr sz="3000">
                <a:solidFill>
                  <a:srgbClr val="464646"/>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AA0417FB-B3BD-46B6-BEA2-465680579B09}"/>
              </a:ext>
            </a:extLst>
          </p:cNvPr>
          <p:cNvSpPr>
            <a:spLocks noGrp="1"/>
          </p:cNvSpPr>
          <p:nvPr>
            <p:ph idx="1"/>
          </p:nvPr>
        </p:nvSpPr>
        <p:spPr>
          <a:xfrm>
            <a:off x="374847" y="1193260"/>
            <a:ext cx="8630605" cy="3777789"/>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itchFamily="34" charset="0"/>
                <a:ea typeface="Open Sans" pitchFamily="34" charset="0"/>
                <a:cs typeface="Open Sans" pitchFamily="34" charset="0"/>
              </a:defRPr>
            </a:lvl2pPr>
            <a:lvl3pPr>
              <a:buClr>
                <a:srgbClr val="993399"/>
              </a:buClr>
              <a:defRPr lang="en-US" sz="1400" dirty="0" smtClean="0">
                <a:latin typeface="Open Sans" panose="020B0606030504020204" pitchFamily="34" charset="0"/>
                <a:ea typeface="Open Sans" panose="020B0606030504020204" pitchFamily="34" charset="0"/>
                <a:cs typeface="Open Sans" panose="020B0606030504020204" pitchFamily="34" charset="0"/>
              </a:defRPr>
            </a:lvl3pPr>
            <a:lvl4pPr>
              <a:defRPr sz="1200">
                <a:solidFill>
                  <a:schemeClr val="tx1"/>
                </a:solidFill>
                <a:latin typeface="Open Sans" pitchFamily="34" charset="0"/>
                <a:ea typeface="Open Sans" pitchFamily="34" charset="0"/>
                <a:cs typeface="Open Sans" pitchFamily="34" charset="0"/>
              </a:defRPr>
            </a:lvl4pPr>
            <a:lvl5pPr>
              <a:defRPr sz="1100">
                <a:solidFill>
                  <a:schemeClr val="tx1"/>
                </a:solidFill>
                <a:latin typeface="Open Sans" pitchFamily="34" charset="0"/>
                <a:ea typeface="Open Sans" pitchFamily="34" charset="0"/>
                <a:cs typeface="Open Sans"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9615430"/>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9" name="Picture 18" descr="Shape&#10;&#10;Description automatically generated">
            <a:extLst>
              <a:ext uri="{FF2B5EF4-FFF2-40B4-BE49-F238E27FC236}">
                <a16:creationId xmlns:a16="http://schemas.microsoft.com/office/drawing/2014/main" id="{39F7C0B6-E01B-468D-9AF2-FF0D579D7135}"/>
              </a:ext>
            </a:extLst>
          </p:cNvPr>
          <p:cNvPicPr>
            <a:picLocks noChangeAspect="1"/>
          </p:cNvPicPr>
          <p:nvPr userDrawn="1"/>
        </p:nvPicPr>
        <p:blipFill rotWithShape="1">
          <a:blip r:embed="rId2" cstate="print">
            <a:alphaModFix amt="11000"/>
            <a:extLst>
              <a:ext uri="{28A0092B-C50C-407E-A947-70E740481C1C}">
                <a14:useLocalDpi xmlns:a14="http://schemas.microsoft.com/office/drawing/2010/main" val="0"/>
              </a:ext>
            </a:extLst>
          </a:blip>
          <a:srcRect r="3894" b="18457"/>
          <a:stretch/>
        </p:blipFill>
        <p:spPr>
          <a:xfrm>
            <a:off x="1039125" y="0"/>
            <a:ext cx="8104876" cy="5143501"/>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3632EFC2-BA7A-9F4B-8A11-08D4755BC2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9" name="Rectangle 2">
            <a:extLst>
              <a:ext uri="{FF2B5EF4-FFF2-40B4-BE49-F238E27FC236}">
                <a16:creationId xmlns:a16="http://schemas.microsoft.com/office/drawing/2014/main" id="{E8778F44-1192-C34E-82A9-E91C1EB4A112}"/>
              </a:ext>
            </a:extLst>
          </p:cNvPr>
          <p:cNvSpPr txBox="1">
            <a:spLocks noChangeArrowheads="1"/>
          </p:cNvSpPr>
          <p:nvPr userDrawn="1"/>
        </p:nvSpPr>
        <p:spPr bwMode="auto">
          <a:xfrm>
            <a:off x="466726" y="141481"/>
            <a:ext cx="6553547" cy="201215"/>
          </a:xfrm>
          <a:prstGeom prst="rect">
            <a:avLst/>
          </a:prstGeom>
          <a:noFill/>
          <a:ln w="9525">
            <a:noFill/>
            <a:miter lim="800000"/>
            <a:headEnd/>
            <a:tailEnd/>
          </a:ln>
        </p:spPr>
        <p:txBody>
          <a:bodyPr lIns="0" tIns="0" rIns="0" bIns="0"/>
          <a:lstStyle/>
          <a:p>
            <a:pPr eaLnBrk="1" hangingPunct="1">
              <a:lnSpc>
                <a:spcPct val="85000"/>
              </a:lnSpc>
              <a:defRPr/>
            </a:pPr>
            <a:endParaRPr lang="ru-RU" sz="1300" b="0">
              <a:solidFill>
                <a:srgbClr val="707070"/>
              </a:solidFill>
              <a:latin typeface="Open Sans" pitchFamily="34" charset="0"/>
              <a:ea typeface="Open Sans" pitchFamily="34" charset="0"/>
              <a:cs typeface="Open Sans" pitchFamily="34" charset="0"/>
            </a:endParaRPr>
          </a:p>
        </p:txBody>
      </p:sp>
      <p:cxnSp>
        <p:nvCxnSpPr>
          <p:cNvPr id="10" name="Straight Connector 9">
            <a:extLst>
              <a:ext uri="{FF2B5EF4-FFF2-40B4-BE49-F238E27FC236}">
                <a16:creationId xmlns:a16="http://schemas.microsoft.com/office/drawing/2014/main" id="{4F7A1789-0141-724F-A560-F2FB0AE2B3DE}"/>
              </a:ext>
            </a:extLst>
          </p:cNvPr>
          <p:cNvCxnSpPr/>
          <p:nvPr userDrawn="1"/>
        </p:nvCxnSpPr>
        <p:spPr bwMode="auto">
          <a:xfrm flipH="1">
            <a:off x="467544" y="357504"/>
            <a:ext cx="6768752" cy="0"/>
          </a:xfrm>
          <a:prstGeom prst="line">
            <a:avLst/>
          </a:prstGeom>
          <a:noFill/>
          <a:ln w="9525" cap="flat" cmpd="sng" algn="ctr">
            <a:solidFill>
              <a:schemeClr val="bg2">
                <a:lumMod val="90000"/>
              </a:schemeClr>
            </a:solidFill>
            <a:prstDash val="solid"/>
            <a:round/>
            <a:headEnd type="none" w="med" len="med"/>
            <a:tailEnd type="none" w="med" len="med"/>
          </a:ln>
          <a:effectLst/>
        </p:spPr>
      </p:cxnSp>
      <p:sp>
        <p:nvSpPr>
          <p:cNvPr id="16" name="Content Placeholder 2">
            <a:extLst>
              <a:ext uri="{FF2B5EF4-FFF2-40B4-BE49-F238E27FC236}">
                <a16:creationId xmlns:a16="http://schemas.microsoft.com/office/drawing/2014/main" id="{0290A42A-0439-408A-A8B6-2A4F56ADEC12}"/>
              </a:ext>
            </a:extLst>
          </p:cNvPr>
          <p:cNvSpPr>
            <a:spLocks noGrp="1"/>
          </p:cNvSpPr>
          <p:nvPr>
            <p:ph sz="half" idx="1"/>
          </p:nvPr>
        </p:nvSpPr>
        <p:spPr>
          <a:xfrm>
            <a:off x="374650" y="1204049"/>
            <a:ext cx="4278357" cy="3797967"/>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anose="020B0606030504020204" pitchFamily="34" charset="0"/>
                <a:ea typeface="Open Sans" pitchFamily="34" charset="0"/>
                <a:cs typeface="Open Sans" pitchFamily="34" charset="0"/>
              </a:defRPr>
            </a:lvl2pPr>
            <a:lvl3pPr>
              <a:buClr>
                <a:srgbClr val="993399"/>
              </a:buClr>
              <a:defRPr sz="1400">
                <a:solidFill>
                  <a:schemeClr val="tx1"/>
                </a:solidFill>
                <a:latin typeface="Open Sans" panose="020B0606030504020204" pitchFamily="34" charset="0"/>
                <a:ea typeface="Open Sans" pitchFamily="34" charset="0"/>
                <a:cs typeface="Open Sans" pitchFamily="34" charset="0"/>
              </a:defRPr>
            </a:lvl3pPr>
            <a:lvl4pPr>
              <a:buClr>
                <a:srgbClr val="4D4D4D"/>
              </a:buClr>
              <a:defRPr sz="1200">
                <a:solidFill>
                  <a:schemeClr val="tx1"/>
                </a:solidFill>
                <a:latin typeface="Open Sans" panose="020B0606030504020204" pitchFamily="34" charset="0"/>
                <a:ea typeface="Open Sans" pitchFamily="34" charset="0"/>
                <a:cs typeface="Open Sans" pitchFamily="34" charset="0"/>
              </a:defRPr>
            </a:lvl4pPr>
            <a:lvl5pPr>
              <a:buClr>
                <a:srgbClr val="4D4D4D"/>
              </a:buClr>
              <a:defRPr sz="1100">
                <a:solidFill>
                  <a:schemeClr val="tx1"/>
                </a:solidFill>
                <a:latin typeface="Open Sans" panose="020B0606030504020204"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55503AA9-BA75-473F-B796-6F52F342D689}"/>
              </a:ext>
            </a:extLst>
          </p:cNvPr>
          <p:cNvSpPr>
            <a:spLocks noGrp="1"/>
          </p:cNvSpPr>
          <p:nvPr>
            <p:ph sz="half" idx="2"/>
          </p:nvPr>
        </p:nvSpPr>
        <p:spPr>
          <a:xfrm>
            <a:off x="4565649" y="1204049"/>
            <a:ext cx="4439803" cy="3797967"/>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anose="020B0606030504020204" pitchFamily="34" charset="0"/>
                <a:ea typeface="Open Sans" pitchFamily="34" charset="0"/>
                <a:cs typeface="Open Sans" pitchFamily="34" charset="0"/>
              </a:defRPr>
            </a:lvl2pPr>
            <a:lvl3pPr>
              <a:buClr>
                <a:srgbClr val="993399"/>
              </a:buClr>
              <a:defRPr sz="1400">
                <a:solidFill>
                  <a:schemeClr val="tx1"/>
                </a:solidFill>
                <a:latin typeface="Open Sans" panose="020B0606030504020204" pitchFamily="34" charset="0"/>
                <a:ea typeface="Open Sans" pitchFamily="34" charset="0"/>
                <a:cs typeface="Open Sans" pitchFamily="34" charset="0"/>
              </a:defRPr>
            </a:lvl3pPr>
            <a:lvl4pPr>
              <a:buClr>
                <a:srgbClr val="3F3F3F"/>
              </a:buClr>
              <a:defRPr sz="1200">
                <a:solidFill>
                  <a:schemeClr val="tx1"/>
                </a:solidFill>
                <a:latin typeface="Open Sans" panose="020B0606030504020204" pitchFamily="34" charset="0"/>
                <a:ea typeface="Open Sans" pitchFamily="34" charset="0"/>
                <a:cs typeface="Open Sans" pitchFamily="34" charset="0"/>
              </a:defRPr>
            </a:lvl4pPr>
            <a:lvl5pPr>
              <a:buClr>
                <a:srgbClr val="3F3F3F"/>
              </a:buClr>
              <a:defRPr sz="1100">
                <a:solidFill>
                  <a:schemeClr val="tx1"/>
                </a:solidFill>
                <a:latin typeface="Open Sans" panose="020B0606030504020204"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BCE57FD9-CE62-425F-82E3-FB667F58D617}"/>
              </a:ext>
            </a:extLst>
          </p:cNvPr>
          <p:cNvSpPr>
            <a:spLocks noGrp="1"/>
          </p:cNvSpPr>
          <p:nvPr>
            <p:ph type="title"/>
          </p:nvPr>
        </p:nvSpPr>
        <p:spPr>
          <a:xfrm>
            <a:off x="374650" y="411510"/>
            <a:ext cx="6861646" cy="648072"/>
          </a:xfrm>
          <a:prstGeom prst="rect">
            <a:avLst/>
          </a:prstGeom>
        </p:spPr>
        <p:txBody>
          <a:bodyPr/>
          <a:lstStyle>
            <a:lvl1pPr>
              <a:defRPr sz="3000">
                <a:solidFill>
                  <a:srgbClr val="464646"/>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Tree>
    <p:extLst>
      <p:ext uri="{BB962C8B-B14F-4D97-AF65-F5344CB8AC3E}">
        <p14:creationId xmlns:p14="http://schemas.microsoft.com/office/powerpoint/2010/main" val="2709610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DE6C0D0B-0353-43DC-80FD-8F78F5AB22A6}"/>
              </a:ext>
            </a:extLst>
          </p:cNvPr>
          <p:cNvPicPr>
            <a:picLocks noChangeAspect="1"/>
          </p:cNvPicPr>
          <p:nvPr userDrawn="1"/>
        </p:nvPicPr>
        <p:blipFill rotWithShape="1">
          <a:blip r:embed="rId2" cstate="print">
            <a:alphaModFix amt="11000"/>
            <a:extLst>
              <a:ext uri="{28A0092B-C50C-407E-A947-70E740481C1C}">
                <a14:useLocalDpi xmlns:a14="http://schemas.microsoft.com/office/drawing/2010/main" val="0"/>
              </a:ext>
            </a:extLst>
          </a:blip>
          <a:srcRect r="3894" b="18457"/>
          <a:stretch/>
        </p:blipFill>
        <p:spPr>
          <a:xfrm>
            <a:off x="1039125" y="0"/>
            <a:ext cx="8104876" cy="5143501"/>
          </a:xfrm>
          <a:prstGeom prst="rect">
            <a:avLst/>
          </a:prstGeom>
        </p:spPr>
      </p:pic>
      <p:sp>
        <p:nvSpPr>
          <p:cNvPr id="2" name="Title 1"/>
          <p:cNvSpPr>
            <a:spLocks noGrp="1"/>
          </p:cNvSpPr>
          <p:nvPr>
            <p:ph type="title"/>
          </p:nvPr>
        </p:nvSpPr>
        <p:spPr>
          <a:xfrm>
            <a:off x="1792288" y="3600450"/>
            <a:ext cx="5486400" cy="425054"/>
          </a:xfrm>
          <a:prstGeom prst="rect">
            <a:avLst/>
          </a:prstGeom>
        </p:spPr>
        <p:txBody>
          <a:bodyPr anchor="b"/>
          <a:lstStyle>
            <a:lvl1pPr algn="l">
              <a:defRPr sz="1800" b="0">
                <a:solidFill>
                  <a:schemeClr val="tx1"/>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
        <p:nvSpPr>
          <p:cNvPr id="3" name="Picture Placeholder 2"/>
          <p:cNvSpPr>
            <a:spLocks noGrp="1"/>
          </p:cNvSpPr>
          <p:nvPr>
            <p:ph type="pic" idx="1" hasCustomPrompt="1"/>
          </p:nvPr>
        </p:nvSpPr>
        <p:spPr>
          <a:xfrm>
            <a:off x="1792288" y="897564"/>
            <a:ext cx="5486400" cy="2648117"/>
          </a:xfrm>
          <a:prstGeom prst="rect">
            <a:avLst/>
          </a:prstGeom>
        </p:spPr>
        <p:txBody>
          <a:bodyPr/>
          <a:lstStyle>
            <a:lvl1pPr marL="0" indent="0">
              <a:buNone/>
              <a:defRPr sz="3000" baseline="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Insert Image</a:t>
            </a:r>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b="0">
                <a:solidFill>
                  <a:schemeClr val="tx1"/>
                </a:solidFill>
                <a:latin typeface="Open Sans" pitchFamily="34" charset="0"/>
                <a:ea typeface="Open Sans" pitchFamily="34" charset="0"/>
                <a:cs typeface="Open Sans"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descr="A picture containing logo&#10;&#10;Description automatically generated">
            <a:extLst>
              <a:ext uri="{FF2B5EF4-FFF2-40B4-BE49-F238E27FC236}">
                <a16:creationId xmlns:a16="http://schemas.microsoft.com/office/drawing/2014/main" id="{FE418FAD-2F25-EB45-8842-04FB590A8E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8" name="Rectangle 2">
            <a:extLst>
              <a:ext uri="{FF2B5EF4-FFF2-40B4-BE49-F238E27FC236}">
                <a16:creationId xmlns:a16="http://schemas.microsoft.com/office/drawing/2014/main" id="{267C2A6B-1E9E-E543-8AFE-41B94EE6009E}"/>
              </a:ext>
            </a:extLst>
          </p:cNvPr>
          <p:cNvSpPr txBox="1">
            <a:spLocks noChangeArrowheads="1"/>
          </p:cNvSpPr>
          <p:nvPr userDrawn="1"/>
        </p:nvSpPr>
        <p:spPr bwMode="auto">
          <a:xfrm>
            <a:off x="466726" y="141481"/>
            <a:ext cx="6553547" cy="201215"/>
          </a:xfrm>
          <a:prstGeom prst="rect">
            <a:avLst/>
          </a:prstGeom>
          <a:noFill/>
          <a:ln w="9525">
            <a:noFill/>
            <a:miter lim="800000"/>
            <a:headEnd/>
            <a:tailEnd/>
          </a:ln>
        </p:spPr>
        <p:txBody>
          <a:bodyPr lIns="0" tIns="0" rIns="0" bIns="0"/>
          <a:lstStyle/>
          <a:p>
            <a:pPr eaLnBrk="1" hangingPunct="1">
              <a:lnSpc>
                <a:spcPct val="85000"/>
              </a:lnSpc>
              <a:defRPr/>
            </a:pPr>
            <a:endParaRPr lang="ru-RU" sz="1300" b="0">
              <a:solidFill>
                <a:srgbClr val="707070"/>
              </a:solidFill>
              <a:latin typeface="Open Sans" pitchFamily="34" charset="0"/>
              <a:ea typeface="Open Sans" pitchFamily="34" charset="0"/>
              <a:cs typeface="Open Sans" pitchFamily="34" charset="0"/>
            </a:endParaRPr>
          </a:p>
        </p:txBody>
      </p:sp>
      <p:cxnSp>
        <p:nvCxnSpPr>
          <p:cNvPr id="9" name="Straight Connector 8">
            <a:extLst>
              <a:ext uri="{FF2B5EF4-FFF2-40B4-BE49-F238E27FC236}">
                <a16:creationId xmlns:a16="http://schemas.microsoft.com/office/drawing/2014/main" id="{9B045A37-47FC-824B-A72C-C62FEED5AF8B}"/>
              </a:ext>
            </a:extLst>
          </p:cNvPr>
          <p:cNvCxnSpPr/>
          <p:nvPr userDrawn="1"/>
        </p:nvCxnSpPr>
        <p:spPr bwMode="auto">
          <a:xfrm flipH="1">
            <a:off x="467544" y="357504"/>
            <a:ext cx="6768752" cy="0"/>
          </a:xfrm>
          <a:prstGeom prst="line">
            <a:avLst/>
          </a:prstGeom>
          <a:noFill/>
          <a:ln w="9525" cap="flat" cmpd="sng" algn="ctr">
            <a:solidFill>
              <a:schemeClr val="bg2">
                <a:lumMod val="90000"/>
              </a:schemeClr>
            </a:solidFill>
            <a:prstDash val="solid"/>
            <a:round/>
            <a:headEnd type="none" w="med" len="med"/>
            <a:tailEnd type="none" w="med" len="med"/>
          </a:ln>
          <a:effectLst/>
        </p:spPr>
      </p:cxnSp>
    </p:spTree>
    <p:extLst>
      <p:ext uri="{BB962C8B-B14F-4D97-AF65-F5344CB8AC3E}">
        <p14:creationId xmlns:p14="http://schemas.microsoft.com/office/powerpoint/2010/main" val="3701905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BAE3FDCF-9F75-6848-94BC-C8F62EF9E6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31792" y="1252370"/>
            <a:ext cx="5477256" cy="1528370"/>
          </a:xfrm>
          <a:prstGeom prst="rect">
            <a:avLst/>
          </a:prstGeom>
        </p:spPr>
      </p:pic>
      <p:cxnSp>
        <p:nvCxnSpPr>
          <p:cNvPr id="7" name="Straight Connector 6">
            <a:extLst>
              <a:ext uri="{FF2B5EF4-FFF2-40B4-BE49-F238E27FC236}">
                <a16:creationId xmlns:a16="http://schemas.microsoft.com/office/drawing/2014/main" id="{6A576AA7-688C-A149-A7B3-F09A40D5B850}"/>
              </a:ext>
            </a:extLst>
          </p:cNvPr>
          <p:cNvCxnSpPr>
            <a:cxnSpLocks/>
          </p:cNvCxnSpPr>
          <p:nvPr userDrawn="1"/>
        </p:nvCxnSpPr>
        <p:spPr bwMode="auto">
          <a:xfrm flipH="1">
            <a:off x="467545" y="357504"/>
            <a:ext cx="8183295" cy="0"/>
          </a:xfrm>
          <a:prstGeom prst="line">
            <a:avLst/>
          </a:prstGeom>
          <a:noFill/>
          <a:ln w="9525" cap="flat" cmpd="sng" algn="ctr">
            <a:solidFill>
              <a:schemeClr val="bg2">
                <a:lumMod val="90000"/>
              </a:schemeClr>
            </a:solidFill>
            <a:prstDash val="solid"/>
            <a:round/>
            <a:headEnd type="none" w="med" len="med"/>
            <a:tailEnd type="none" w="med" len="med"/>
          </a:ln>
          <a:effectLst/>
        </p:spPr>
      </p:cxnSp>
      <p:sp>
        <p:nvSpPr>
          <p:cNvPr id="10" name="TextBox 9">
            <a:extLst>
              <a:ext uri="{FF2B5EF4-FFF2-40B4-BE49-F238E27FC236}">
                <a16:creationId xmlns:a16="http://schemas.microsoft.com/office/drawing/2014/main" id="{0F2BA787-2E94-4545-BBEE-A7450326CB6C}"/>
              </a:ext>
            </a:extLst>
          </p:cNvPr>
          <p:cNvSpPr txBox="1"/>
          <p:nvPr userDrawn="1"/>
        </p:nvSpPr>
        <p:spPr>
          <a:xfrm>
            <a:off x="3393040" y="4662885"/>
            <a:ext cx="2357920" cy="246221"/>
          </a:xfrm>
          <a:prstGeom prst="rect">
            <a:avLst/>
          </a:prstGeom>
          <a:noFill/>
        </p:spPr>
        <p:txBody>
          <a:bodyPr wrap="square">
            <a:spAutoFit/>
          </a:bodyPr>
          <a:lstStyle/>
          <a:p>
            <a:pPr algn="ctr"/>
            <a:r>
              <a:rPr lang="en-US" sz="1000" b="0" i="0" u="none" strike="noStrike" baseline="0">
                <a:solidFill>
                  <a:schemeClr val="bg1">
                    <a:lumMod val="75000"/>
                  </a:schemeClr>
                </a:solidFill>
                <a:effectLst/>
                <a:latin typeface="Open Sans" panose="020B0606030504020204" pitchFamily="34" charset="0"/>
              </a:rPr>
              <a:t>© 2022 Media Cybernetics, Inc.</a:t>
            </a:r>
            <a:r>
              <a:rPr lang="en-US" sz="1000" b="0" i="0" baseline="0">
                <a:solidFill>
                  <a:schemeClr val="bg1">
                    <a:lumMod val="75000"/>
                  </a:schemeClr>
                </a:solidFill>
                <a:effectLst/>
                <a:latin typeface="Open Sans" panose="020B0606030504020204" pitchFamily="34" charset="0"/>
              </a:rPr>
              <a:t>​</a:t>
            </a:r>
            <a:endParaRPr lang="en-US" sz="1000" b="0" i="0" baseline="0">
              <a:solidFill>
                <a:schemeClr val="bg1">
                  <a:lumMod val="75000"/>
                </a:schemeClr>
              </a:solidFill>
              <a:latin typeface="Open Sans" panose="020B0606030504020204" pitchFamily="34" charset="0"/>
            </a:endParaRPr>
          </a:p>
        </p:txBody>
      </p:sp>
      <p:sp>
        <p:nvSpPr>
          <p:cNvPr id="11" name="TextBox 10">
            <a:extLst>
              <a:ext uri="{FF2B5EF4-FFF2-40B4-BE49-F238E27FC236}">
                <a16:creationId xmlns:a16="http://schemas.microsoft.com/office/drawing/2014/main" id="{6041D6F4-0D6A-4540-A543-BBA97416FD9A}"/>
              </a:ext>
            </a:extLst>
          </p:cNvPr>
          <p:cNvSpPr txBox="1"/>
          <p:nvPr userDrawn="1"/>
        </p:nvSpPr>
        <p:spPr>
          <a:xfrm>
            <a:off x="2960453" y="3426176"/>
            <a:ext cx="3223092" cy="369332"/>
          </a:xfrm>
          <a:prstGeom prst="rect">
            <a:avLst/>
          </a:prstGeom>
          <a:noFill/>
        </p:spPr>
        <p:txBody>
          <a:bodyPr wrap="square">
            <a:spAutoFit/>
          </a:bodyPr>
          <a:lstStyle/>
          <a:p>
            <a:pPr algn="ctr"/>
            <a:r>
              <a:rPr lang="en-US" b="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From Images to Answers</a:t>
            </a:r>
            <a:r>
              <a:rPr lang="en-US" b="0" baseline="3000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t>
            </a:r>
            <a:r>
              <a:rPr lang="en-US" b="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2" name="TextBox 11">
            <a:extLst>
              <a:ext uri="{FF2B5EF4-FFF2-40B4-BE49-F238E27FC236}">
                <a16:creationId xmlns:a16="http://schemas.microsoft.com/office/drawing/2014/main" id="{FE2DC7A8-AC21-BC44-B8DB-53032FC39D55}"/>
              </a:ext>
            </a:extLst>
          </p:cNvPr>
          <p:cNvSpPr txBox="1"/>
          <p:nvPr userDrawn="1"/>
        </p:nvSpPr>
        <p:spPr>
          <a:xfrm>
            <a:off x="3380232" y="3826873"/>
            <a:ext cx="2357920"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400" b="0" i="0" u="none" strike="noStrike"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www.mediacy.com</a:t>
            </a:r>
            <a:r>
              <a:rPr lang="en-US" sz="1400" b="0" i="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a:t>
            </a:r>
            <a:endParaRPr lang="en-US" sz="1400" b="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descr="Shape&#10;&#10;Description automatically generated">
            <a:extLst>
              <a:ext uri="{FF2B5EF4-FFF2-40B4-BE49-F238E27FC236}">
                <a16:creationId xmlns:a16="http://schemas.microsoft.com/office/drawing/2014/main" id="{16C17E46-AEF8-40C9-AD7D-BCD9C8A21F03}"/>
              </a:ext>
            </a:extLst>
          </p:cNvPr>
          <p:cNvPicPr>
            <a:picLocks noChangeAspect="1"/>
          </p:cNvPicPr>
          <p:nvPr userDrawn="1"/>
        </p:nvPicPr>
        <p:blipFill rotWithShape="1">
          <a:blip r:embed="rId3" cstate="print">
            <a:alphaModFix amt="25000"/>
            <a:extLst>
              <a:ext uri="{28A0092B-C50C-407E-A947-70E740481C1C}">
                <a14:useLocalDpi xmlns:a14="http://schemas.microsoft.com/office/drawing/2010/main" val="0"/>
              </a:ext>
            </a:extLst>
          </a:blip>
          <a:srcRect r="3894" b="18457"/>
          <a:stretch/>
        </p:blipFill>
        <p:spPr>
          <a:xfrm>
            <a:off x="1031826" y="0"/>
            <a:ext cx="8104876" cy="5143501"/>
          </a:xfrm>
          <a:prstGeom prst="rect">
            <a:avLst/>
          </a:prstGeom>
        </p:spPr>
      </p:pic>
    </p:spTree>
    <p:extLst>
      <p:ext uri="{BB962C8B-B14F-4D97-AF65-F5344CB8AC3E}">
        <p14:creationId xmlns:p14="http://schemas.microsoft.com/office/powerpoint/2010/main" val="1974394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4650" y="419946"/>
            <a:ext cx="6953322" cy="639635"/>
          </a:xfrm>
          <a:prstGeom prst="rect">
            <a:avLst/>
          </a:prstGeom>
        </p:spPr>
        <p:txBody>
          <a:bodyPr/>
          <a:lstStyle>
            <a:lvl1pPr>
              <a:defRPr sz="3000">
                <a:solidFill>
                  <a:srgbClr val="464646"/>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
        <p:nvSpPr>
          <p:cNvPr id="3" name="Content Placeholder 2"/>
          <p:cNvSpPr>
            <a:spLocks noGrp="1"/>
          </p:cNvSpPr>
          <p:nvPr>
            <p:ph idx="1"/>
          </p:nvPr>
        </p:nvSpPr>
        <p:spPr>
          <a:xfrm>
            <a:off x="374847" y="1193260"/>
            <a:ext cx="8630605" cy="3777789"/>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itchFamily="34" charset="0"/>
                <a:ea typeface="Open Sans" pitchFamily="34" charset="0"/>
                <a:cs typeface="Open Sans" pitchFamily="34" charset="0"/>
              </a:defRPr>
            </a:lvl2pPr>
            <a:lvl3pPr>
              <a:buClr>
                <a:srgbClr val="993399"/>
              </a:buClr>
              <a:defRPr lang="en-US" sz="1400" dirty="0" smtClean="0">
                <a:latin typeface="Open Sans" panose="020B0606030504020204" pitchFamily="34" charset="0"/>
                <a:ea typeface="Open Sans" panose="020B0606030504020204" pitchFamily="34" charset="0"/>
                <a:cs typeface="Open Sans" panose="020B0606030504020204" pitchFamily="34" charset="0"/>
              </a:defRPr>
            </a:lvl3pPr>
            <a:lvl4pPr>
              <a:defRPr sz="1200">
                <a:solidFill>
                  <a:schemeClr val="tx1"/>
                </a:solidFill>
                <a:latin typeface="Open Sans" pitchFamily="34" charset="0"/>
                <a:ea typeface="Open Sans" pitchFamily="34" charset="0"/>
                <a:cs typeface="Open Sans" pitchFamily="34" charset="0"/>
              </a:defRPr>
            </a:lvl4pPr>
            <a:lvl5pPr>
              <a:defRPr sz="1100">
                <a:solidFill>
                  <a:schemeClr val="tx1"/>
                </a:solidFill>
                <a:latin typeface="Open Sans" pitchFamily="34" charset="0"/>
                <a:ea typeface="Open Sans" pitchFamily="34" charset="0"/>
                <a:cs typeface="Open Sans"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36DE974-DE7E-5847-A7B1-733F692D6124}"/>
              </a:ext>
            </a:extLst>
          </p:cNvPr>
          <p:cNvSpPr/>
          <p:nvPr userDrawn="1"/>
        </p:nvSpPr>
        <p:spPr bwMode="auto">
          <a:xfrm>
            <a:off x="0" y="0"/>
            <a:ext cx="138547" cy="4405738"/>
          </a:xfrm>
          <a:prstGeom prst="rect">
            <a:avLst/>
          </a:prstGeom>
          <a:solidFill>
            <a:schemeClr val="tx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B206415B-2668-4543-BCC9-1DFE4B94638D}"/>
              </a:ext>
            </a:extLst>
          </p:cNvPr>
          <p:cNvSpPr/>
          <p:nvPr userDrawn="1"/>
        </p:nvSpPr>
        <p:spPr bwMode="auto">
          <a:xfrm>
            <a:off x="-1" y="4405738"/>
            <a:ext cx="138547" cy="737762"/>
          </a:xfrm>
          <a:prstGeom prst="rect">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 name="Rectangle 2">
            <a:extLst>
              <a:ext uri="{FF2B5EF4-FFF2-40B4-BE49-F238E27FC236}">
                <a16:creationId xmlns:a16="http://schemas.microsoft.com/office/drawing/2014/main" id="{6961F7EB-8048-E448-9019-5C78B4CCCB49}"/>
              </a:ext>
            </a:extLst>
          </p:cNvPr>
          <p:cNvSpPr txBox="1">
            <a:spLocks noChangeArrowheads="1"/>
          </p:cNvSpPr>
          <p:nvPr userDrawn="1"/>
        </p:nvSpPr>
        <p:spPr bwMode="auto">
          <a:xfrm>
            <a:off x="466726" y="141481"/>
            <a:ext cx="7476627" cy="201215"/>
          </a:xfrm>
          <a:prstGeom prst="rect">
            <a:avLst/>
          </a:prstGeom>
          <a:noFill/>
          <a:ln w="9525">
            <a:noFill/>
            <a:miter lim="800000"/>
            <a:headEnd/>
            <a:tailEnd/>
          </a:ln>
        </p:spPr>
        <p:txBody>
          <a:bodyPr lIns="0" tIns="0" rIns="0" bIns="0"/>
          <a:lstStyle/>
          <a:p>
            <a:pPr eaLnBrk="1" hangingPunct="1">
              <a:lnSpc>
                <a:spcPct val="85000"/>
              </a:lnSpc>
              <a:defRPr/>
            </a:pPr>
            <a:endParaRPr lang="ru-RU" sz="1300" b="0">
              <a:solidFill>
                <a:srgbClr val="70707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063014487"/>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AC3EA1"/>
        </a:solid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7AC08F99-0A45-406C-AB26-5F83E18634F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894" b="18457"/>
          <a:stretch/>
        </p:blipFill>
        <p:spPr>
          <a:xfrm>
            <a:off x="1039125" y="0"/>
            <a:ext cx="8104876" cy="5143501"/>
          </a:xfrm>
          <a:prstGeom prst="rect">
            <a:avLst/>
          </a:prstGeom>
        </p:spPr>
      </p:pic>
      <p:pic>
        <p:nvPicPr>
          <p:cNvPr id="2" name="Picture 1">
            <a:extLst>
              <a:ext uri="{FF2B5EF4-FFF2-40B4-BE49-F238E27FC236}">
                <a16:creationId xmlns:a16="http://schemas.microsoft.com/office/drawing/2014/main" id="{EAE4C454-A8C9-4D45-987A-D482F2078A08}"/>
              </a:ext>
            </a:extLst>
          </p:cNvPr>
          <p:cNvPicPr>
            <a:picLocks noChangeAspect="1"/>
          </p:cNvPicPr>
          <p:nvPr userDrawn="1"/>
        </p:nvPicPr>
        <p:blipFill>
          <a:blip r:embed="rId3"/>
          <a:stretch>
            <a:fillRect/>
          </a:stretch>
        </p:blipFill>
        <p:spPr>
          <a:xfrm>
            <a:off x="7460117" y="174349"/>
            <a:ext cx="1545336" cy="430475"/>
          </a:xfrm>
          <a:prstGeom prst="rect">
            <a:avLst/>
          </a:prstGeom>
        </p:spPr>
      </p:pic>
      <p:sp>
        <p:nvSpPr>
          <p:cNvPr id="4098" name="Rectangle 2"/>
          <p:cNvSpPr>
            <a:spLocks noGrp="1" noChangeArrowheads="1"/>
          </p:cNvSpPr>
          <p:nvPr>
            <p:ph type="ctrTitle" hasCustomPrompt="1"/>
          </p:nvPr>
        </p:nvSpPr>
        <p:spPr>
          <a:xfrm>
            <a:off x="953196" y="3405546"/>
            <a:ext cx="7075189" cy="486054"/>
          </a:xfrm>
          <a:prstGeom prst="rect">
            <a:avLst/>
          </a:prstGeom>
        </p:spPr>
        <p:txBody>
          <a:bodyPr lIns="0" tIns="0" rIns="0" bIns="0"/>
          <a:lstStyle>
            <a:lvl1pPr>
              <a:lnSpc>
                <a:spcPct val="85000"/>
              </a:lnSpc>
              <a:defRPr sz="4000" b="1">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Presentation Title</a:t>
            </a:r>
            <a:endParaRPr lang="ru-RU"/>
          </a:p>
        </p:txBody>
      </p:sp>
      <p:sp>
        <p:nvSpPr>
          <p:cNvPr id="4099" name="Rectangle 3"/>
          <p:cNvSpPr>
            <a:spLocks noGrp="1" noChangeArrowheads="1"/>
          </p:cNvSpPr>
          <p:nvPr>
            <p:ph type="subTitle" idx="1" hasCustomPrompt="1"/>
          </p:nvPr>
        </p:nvSpPr>
        <p:spPr>
          <a:xfrm>
            <a:off x="953196" y="4124220"/>
            <a:ext cx="3887787" cy="207831"/>
          </a:xfrm>
          <a:prstGeom prst="rect">
            <a:avLst/>
          </a:prstGeom>
        </p:spPr>
        <p:txBody>
          <a:bodyPr lIns="0" tIns="0" rIns="0" bIns="0"/>
          <a:lstStyle>
            <a:lvl1pPr marL="0" indent="0">
              <a:lnSpc>
                <a:spcPct val="85000"/>
              </a:lnSpc>
              <a:spcBef>
                <a:spcPct val="0"/>
              </a:spcBef>
              <a:buFont typeface="Wingdings" pitchFamily="2" charset="2"/>
              <a:buNone/>
              <a:defRPr sz="1900" b="0">
                <a:solidFill>
                  <a:schemeClr val="bg1"/>
                </a:solidFill>
                <a:latin typeface="Open Sans Semibold" pitchFamily="34" charset="0"/>
                <a:ea typeface="Open Sans Semibold" pitchFamily="34" charset="0"/>
                <a:cs typeface="Open Sans Semibold" pitchFamily="34" charset="0"/>
              </a:defRPr>
            </a:lvl1pPr>
          </a:lstStyle>
          <a:p>
            <a:r>
              <a:rPr lang="en-US"/>
              <a:t>Presentation Subtitle</a:t>
            </a:r>
            <a:endParaRPr lang="ru-RU"/>
          </a:p>
        </p:txBody>
      </p:sp>
    </p:spTree>
    <p:extLst>
      <p:ext uri="{BB962C8B-B14F-4D97-AF65-F5344CB8AC3E}">
        <p14:creationId xmlns:p14="http://schemas.microsoft.com/office/powerpoint/2010/main" val="1816288496"/>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AC3EA1"/>
        </a:solid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7AC08F99-0A45-406C-AB26-5F83E18634F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894" b="18457"/>
          <a:stretch/>
        </p:blipFill>
        <p:spPr>
          <a:xfrm>
            <a:off x="1039125" y="0"/>
            <a:ext cx="8104876" cy="5143501"/>
          </a:xfrm>
          <a:prstGeom prst="rect">
            <a:avLst/>
          </a:prstGeom>
        </p:spPr>
      </p:pic>
      <p:sp>
        <p:nvSpPr>
          <p:cNvPr id="4098" name="Rectangle 2"/>
          <p:cNvSpPr>
            <a:spLocks noGrp="1" noChangeArrowheads="1"/>
          </p:cNvSpPr>
          <p:nvPr>
            <p:ph type="ctrTitle" hasCustomPrompt="1"/>
          </p:nvPr>
        </p:nvSpPr>
        <p:spPr>
          <a:xfrm>
            <a:off x="953196" y="3405546"/>
            <a:ext cx="7075189" cy="486054"/>
          </a:xfrm>
          <a:prstGeom prst="rect">
            <a:avLst/>
          </a:prstGeom>
        </p:spPr>
        <p:txBody>
          <a:bodyPr lIns="0" tIns="0" rIns="0" bIns="0"/>
          <a:lstStyle>
            <a:lvl1pPr>
              <a:lnSpc>
                <a:spcPct val="85000"/>
              </a:lnSpc>
              <a:defRPr sz="4000" b="1">
                <a:solidFill>
                  <a:schemeClr val="bg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Presentation Title</a:t>
            </a:r>
            <a:endParaRPr lang="ru-RU"/>
          </a:p>
        </p:txBody>
      </p:sp>
      <p:sp>
        <p:nvSpPr>
          <p:cNvPr id="4099" name="Rectangle 3"/>
          <p:cNvSpPr>
            <a:spLocks noGrp="1" noChangeArrowheads="1"/>
          </p:cNvSpPr>
          <p:nvPr>
            <p:ph type="subTitle" idx="1" hasCustomPrompt="1"/>
          </p:nvPr>
        </p:nvSpPr>
        <p:spPr>
          <a:xfrm>
            <a:off x="953196" y="4124220"/>
            <a:ext cx="3887787" cy="207831"/>
          </a:xfrm>
          <a:prstGeom prst="rect">
            <a:avLst/>
          </a:prstGeom>
        </p:spPr>
        <p:txBody>
          <a:bodyPr lIns="0" tIns="0" rIns="0" bIns="0"/>
          <a:lstStyle>
            <a:lvl1pPr marL="0" indent="0">
              <a:lnSpc>
                <a:spcPct val="85000"/>
              </a:lnSpc>
              <a:spcBef>
                <a:spcPct val="0"/>
              </a:spcBef>
              <a:buFont typeface="Wingdings" pitchFamily="2" charset="2"/>
              <a:buNone/>
              <a:defRPr sz="1900" b="0">
                <a:solidFill>
                  <a:schemeClr val="bg1"/>
                </a:solidFill>
                <a:latin typeface="Open Sans Semibold" pitchFamily="34" charset="0"/>
                <a:ea typeface="Open Sans Semibold" pitchFamily="34" charset="0"/>
                <a:cs typeface="Open Sans Semibold" pitchFamily="34" charset="0"/>
              </a:defRPr>
            </a:lvl1pPr>
          </a:lstStyle>
          <a:p>
            <a:r>
              <a:rPr lang="en-US"/>
              <a:t>Presentation Subtitle</a:t>
            </a:r>
            <a:endParaRPr lang="ru-RU"/>
          </a:p>
        </p:txBody>
      </p:sp>
    </p:spTree>
    <p:extLst>
      <p:ext uri="{BB962C8B-B14F-4D97-AF65-F5344CB8AC3E}">
        <p14:creationId xmlns:p14="http://schemas.microsoft.com/office/powerpoint/2010/main" val="1287554026"/>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6961F7EB-8048-E448-9019-5C78B4CCCB49}"/>
              </a:ext>
            </a:extLst>
          </p:cNvPr>
          <p:cNvSpPr txBox="1">
            <a:spLocks noChangeArrowheads="1"/>
          </p:cNvSpPr>
          <p:nvPr userDrawn="1"/>
        </p:nvSpPr>
        <p:spPr bwMode="auto">
          <a:xfrm>
            <a:off x="466726" y="141481"/>
            <a:ext cx="6553547" cy="201215"/>
          </a:xfrm>
          <a:prstGeom prst="rect">
            <a:avLst/>
          </a:prstGeom>
          <a:noFill/>
          <a:ln w="9525">
            <a:noFill/>
            <a:miter lim="800000"/>
            <a:headEnd/>
            <a:tailEnd/>
          </a:ln>
        </p:spPr>
        <p:txBody>
          <a:bodyPr lIns="0" tIns="0" rIns="0" bIns="0"/>
          <a:lstStyle/>
          <a:p>
            <a:pPr eaLnBrk="1" hangingPunct="1">
              <a:lnSpc>
                <a:spcPct val="85000"/>
              </a:lnSpc>
              <a:defRPr/>
            </a:pPr>
            <a:endParaRPr lang="ru-RU" sz="1300" b="0">
              <a:solidFill>
                <a:srgbClr val="707070"/>
              </a:solidFill>
              <a:latin typeface="Open Sans" pitchFamily="34" charset="0"/>
              <a:ea typeface="Open Sans" pitchFamily="34" charset="0"/>
              <a:cs typeface="Open Sans" pitchFamily="34" charset="0"/>
            </a:endParaRPr>
          </a:p>
        </p:txBody>
      </p:sp>
      <p:cxnSp>
        <p:nvCxnSpPr>
          <p:cNvPr id="8" name="Straight Connector 7">
            <a:extLst>
              <a:ext uri="{FF2B5EF4-FFF2-40B4-BE49-F238E27FC236}">
                <a16:creationId xmlns:a16="http://schemas.microsoft.com/office/drawing/2014/main" id="{061115A0-8CEE-FC48-BF06-51CE41A0F4EE}"/>
              </a:ext>
            </a:extLst>
          </p:cNvPr>
          <p:cNvCxnSpPr/>
          <p:nvPr userDrawn="1"/>
        </p:nvCxnSpPr>
        <p:spPr bwMode="auto">
          <a:xfrm flipH="1">
            <a:off x="467544" y="357504"/>
            <a:ext cx="6768752" cy="0"/>
          </a:xfrm>
          <a:prstGeom prst="line">
            <a:avLst/>
          </a:prstGeom>
          <a:noFill/>
          <a:ln w="9525" cap="flat" cmpd="sng" algn="ctr">
            <a:solidFill>
              <a:schemeClr val="bg2">
                <a:lumMod val="90000"/>
              </a:schemeClr>
            </a:solidFill>
            <a:prstDash val="solid"/>
            <a:round/>
            <a:headEnd type="none" w="med" len="med"/>
            <a:tailEnd type="none" w="med" len="med"/>
          </a:ln>
          <a:effectLst/>
        </p:spPr>
      </p:cxnSp>
      <p:pic>
        <p:nvPicPr>
          <p:cNvPr id="9" name="Picture 8" descr="Shape&#10;&#10;Description automatically generated">
            <a:extLst>
              <a:ext uri="{FF2B5EF4-FFF2-40B4-BE49-F238E27FC236}">
                <a16:creationId xmlns:a16="http://schemas.microsoft.com/office/drawing/2014/main" id="{144DDF4D-EB04-496B-AEC6-CB2A6191DBF5}"/>
              </a:ext>
            </a:extLst>
          </p:cNvPr>
          <p:cNvPicPr>
            <a:picLocks noChangeAspect="1"/>
          </p:cNvPicPr>
          <p:nvPr userDrawn="1"/>
        </p:nvPicPr>
        <p:blipFill rotWithShape="1">
          <a:blip r:embed="rId2" cstate="print">
            <a:alphaModFix amt="11000"/>
            <a:extLst>
              <a:ext uri="{28A0092B-C50C-407E-A947-70E740481C1C}">
                <a14:useLocalDpi xmlns:a14="http://schemas.microsoft.com/office/drawing/2010/main" val="0"/>
              </a:ext>
            </a:extLst>
          </a:blip>
          <a:srcRect r="3894" b="18457"/>
          <a:stretch/>
        </p:blipFill>
        <p:spPr>
          <a:xfrm>
            <a:off x="1039125" y="0"/>
            <a:ext cx="8104876" cy="5143501"/>
          </a:xfrm>
          <a:prstGeom prst="rect">
            <a:avLst/>
          </a:prstGeom>
        </p:spPr>
      </p:pic>
      <p:sp>
        <p:nvSpPr>
          <p:cNvPr id="10" name="Title 1">
            <a:extLst>
              <a:ext uri="{FF2B5EF4-FFF2-40B4-BE49-F238E27FC236}">
                <a16:creationId xmlns:a16="http://schemas.microsoft.com/office/drawing/2014/main" id="{5C530C08-75F5-4320-9061-B4EB59E12FF0}"/>
              </a:ext>
            </a:extLst>
          </p:cNvPr>
          <p:cNvSpPr>
            <a:spLocks noGrp="1"/>
          </p:cNvSpPr>
          <p:nvPr>
            <p:ph type="title"/>
          </p:nvPr>
        </p:nvSpPr>
        <p:spPr>
          <a:xfrm>
            <a:off x="374650" y="419946"/>
            <a:ext cx="6953322" cy="639635"/>
          </a:xfrm>
          <a:prstGeom prst="rect">
            <a:avLst/>
          </a:prstGeom>
        </p:spPr>
        <p:txBody>
          <a:bodyPr/>
          <a:lstStyle>
            <a:lvl1pPr>
              <a:defRPr sz="3000">
                <a:solidFill>
                  <a:srgbClr val="464646"/>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02142C72-E982-4FBD-974B-8C7A0C3710BB}"/>
              </a:ext>
            </a:extLst>
          </p:cNvPr>
          <p:cNvSpPr>
            <a:spLocks noGrp="1"/>
          </p:cNvSpPr>
          <p:nvPr>
            <p:ph idx="1"/>
          </p:nvPr>
        </p:nvSpPr>
        <p:spPr>
          <a:xfrm>
            <a:off x="374847" y="1193260"/>
            <a:ext cx="8630605" cy="3777789"/>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itchFamily="34" charset="0"/>
                <a:ea typeface="Open Sans" pitchFamily="34" charset="0"/>
                <a:cs typeface="Open Sans" pitchFamily="34" charset="0"/>
              </a:defRPr>
            </a:lvl2pPr>
            <a:lvl3pPr>
              <a:buClr>
                <a:srgbClr val="993399"/>
              </a:buClr>
              <a:defRPr lang="en-US" sz="1400" dirty="0" smtClean="0">
                <a:latin typeface="Open Sans" panose="020B0606030504020204" pitchFamily="34" charset="0"/>
                <a:ea typeface="Open Sans" panose="020B0606030504020204" pitchFamily="34" charset="0"/>
                <a:cs typeface="Open Sans" panose="020B0606030504020204" pitchFamily="34" charset="0"/>
              </a:defRPr>
            </a:lvl3pPr>
            <a:lvl4pPr>
              <a:defRPr sz="1200">
                <a:solidFill>
                  <a:schemeClr val="tx1"/>
                </a:solidFill>
                <a:latin typeface="Open Sans" pitchFamily="34" charset="0"/>
                <a:ea typeface="Open Sans" pitchFamily="34" charset="0"/>
                <a:cs typeface="Open Sans" pitchFamily="34" charset="0"/>
              </a:defRPr>
            </a:lvl4pPr>
            <a:lvl5pPr>
              <a:defRPr sz="1100">
                <a:solidFill>
                  <a:schemeClr val="tx1"/>
                </a:solidFill>
                <a:latin typeface="Open Sans" pitchFamily="34" charset="0"/>
                <a:ea typeface="Open Sans" pitchFamily="34" charset="0"/>
                <a:cs typeface="Open Sans"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A picture containing logo&#10;&#10;Description automatically generated">
            <a:extLst>
              <a:ext uri="{FF2B5EF4-FFF2-40B4-BE49-F238E27FC236}">
                <a16:creationId xmlns:a16="http://schemas.microsoft.com/office/drawing/2014/main" id="{56AC24D5-0900-4839-9C50-6B7A36E0440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Tree>
    <p:extLst>
      <p:ext uri="{BB962C8B-B14F-4D97-AF65-F5344CB8AC3E}">
        <p14:creationId xmlns:p14="http://schemas.microsoft.com/office/powerpoint/2010/main" val="3148223401"/>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3632EFC2-BA7A-9F4B-8A11-08D4755BC2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9" name="Rectangle 2">
            <a:extLst>
              <a:ext uri="{FF2B5EF4-FFF2-40B4-BE49-F238E27FC236}">
                <a16:creationId xmlns:a16="http://schemas.microsoft.com/office/drawing/2014/main" id="{E8778F44-1192-C34E-82A9-E91C1EB4A112}"/>
              </a:ext>
            </a:extLst>
          </p:cNvPr>
          <p:cNvSpPr txBox="1">
            <a:spLocks noChangeArrowheads="1"/>
          </p:cNvSpPr>
          <p:nvPr userDrawn="1"/>
        </p:nvSpPr>
        <p:spPr bwMode="auto">
          <a:xfrm>
            <a:off x="466726" y="141481"/>
            <a:ext cx="6553547" cy="201215"/>
          </a:xfrm>
          <a:prstGeom prst="rect">
            <a:avLst/>
          </a:prstGeom>
          <a:noFill/>
          <a:ln w="9525">
            <a:noFill/>
            <a:miter lim="800000"/>
            <a:headEnd/>
            <a:tailEnd/>
          </a:ln>
        </p:spPr>
        <p:txBody>
          <a:bodyPr lIns="0" tIns="0" rIns="0" bIns="0"/>
          <a:lstStyle/>
          <a:p>
            <a:pPr eaLnBrk="1" hangingPunct="1">
              <a:lnSpc>
                <a:spcPct val="85000"/>
              </a:lnSpc>
              <a:defRPr/>
            </a:pPr>
            <a:endParaRPr lang="ru-RU" sz="1300" b="0">
              <a:solidFill>
                <a:srgbClr val="707070"/>
              </a:solidFill>
              <a:latin typeface="Open Sans" pitchFamily="34" charset="0"/>
              <a:ea typeface="Open Sans" pitchFamily="34" charset="0"/>
              <a:cs typeface="Open Sans" pitchFamily="34" charset="0"/>
            </a:endParaRPr>
          </a:p>
        </p:txBody>
      </p:sp>
      <p:cxnSp>
        <p:nvCxnSpPr>
          <p:cNvPr id="10" name="Straight Connector 9">
            <a:extLst>
              <a:ext uri="{FF2B5EF4-FFF2-40B4-BE49-F238E27FC236}">
                <a16:creationId xmlns:a16="http://schemas.microsoft.com/office/drawing/2014/main" id="{4F7A1789-0141-724F-A560-F2FB0AE2B3DE}"/>
              </a:ext>
            </a:extLst>
          </p:cNvPr>
          <p:cNvCxnSpPr/>
          <p:nvPr userDrawn="1"/>
        </p:nvCxnSpPr>
        <p:spPr bwMode="auto">
          <a:xfrm flipH="1">
            <a:off x="467544" y="357504"/>
            <a:ext cx="6768752" cy="0"/>
          </a:xfrm>
          <a:prstGeom prst="line">
            <a:avLst/>
          </a:prstGeom>
          <a:noFill/>
          <a:ln w="9525" cap="flat" cmpd="sng" algn="ctr">
            <a:solidFill>
              <a:schemeClr val="bg2">
                <a:lumMod val="90000"/>
              </a:schemeClr>
            </a:solidFill>
            <a:prstDash val="solid"/>
            <a:round/>
            <a:headEnd type="none" w="med" len="med"/>
            <a:tailEnd type="none" w="med" len="med"/>
          </a:ln>
          <a:effectLst/>
        </p:spPr>
      </p:cxnSp>
      <p:pic>
        <p:nvPicPr>
          <p:cNvPr id="13" name="Picture 12" descr="Shape&#10;&#10;Description automatically generated">
            <a:extLst>
              <a:ext uri="{FF2B5EF4-FFF2-40B4-BE49-F238E27FC236}">
                <a16:creationId xmlns:a16="http://schemas.microsoft.com/office/drawing/2014/main" id="{9E2F9669-6F10-4C5A-B88A-978351FC64B2}"/>
              </a:ext>
            </a:extLst>
          </p:cNvPr>
          <p:cNvPicPr>
            <a:picLocks noChangeAspect="1"/>
          </p:cNvPicPr>
          <p:nvPr userDrawn="1"/>
        </p:nvPicPr>
        <p:blipFill rotWithShape="1">
          <a:blip r:embed="rId3" cstate="print">
            <a:alphaModFix amt="11000"/>
            <a:extLst>
              <a:ext uri="{28A0092B-C50C-407E-A947-70E740481C1C}">
                <a14:useLocalDpi xmlns:a14="http://schemas.microsoft.com/office/drawing/2010/main" val="0"/>
              </a:ext>
            </a:extLst>
          </a:blip>
          <a:srcRect r="3894" b="18457"/>
          <a:stretch/>
        </p:blipFill>
        <p:spPr>
          <a:xfrm>
            <a:off x="1039125" y="0"/>
            <a:ext cx="8104876" cy="5143501"/>
          </a:xfrm>
          <a:prstGeom prst="rect">
            <a:avLst/>
          </a:prstGeom>
        </p:spPr>
      </p:pic>
      <p:sp>
        <p:nvSpPr>
          <p:cNvPr id="17" name="Content Placeholder 2">
            <a:extLst>
              <a:ext uri="{FF2B5EF4-FFF2-40B4-BE49-F238E27FC236}">
                <a16:creationId xmlns:a16="http://schemas.microsoft.com/office/drawing/2014/main" id="{6329BD3B-37D4-4C78-8261-75EC321DA1C7}"/>
              </a:ext>
            </a:extLst>
          </p:cNvPr>
          <p:cNvSpPr>
            <a:spLocks noGrp="1"/>
          </p:cNvSpPr>
          <p:nvPr>
            <p:ph sz="half" idx="1"/>
          </p:nvPr>
        </p:nvSpPr>
        <p:spPr>
          <a:xfrm>
            <a:off x="374650" y="1204049"/>
            <a:ext cx="4278357" cy="3797967"/>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anose="020B0606030504020204" pitchFamily="34" charset="0"/>
                <a:ea typeface="Open Sans" pitchFamily="34" charset="0"/>
                <a:cs typeface="Open Sans" pitchFamily="34" charset="0"/>
              </a:defRPr>
            </a:lvl2pPr>
            <a:lvl3pPr>
              <a:buClr>
                <a:srgbClr val="993399"/>
              </a:buClr>
              <a:defRPr sz="1400">
                <a:solidFill>
                  <a:schemeClr val="tx1"/>
                </a:solidFill>
                <a:latin typeface="Open Sans" panose="020B0606030504020204" pitchFamily="34" charset="0"/>
                <a:ea typeface="Open Sans" pitchFamily="34" charset="0"/>
                <a:cs typeface="Open Sans" pitchFamily="34" charset="0"/>
              </a:defRPr>
            </a:lvl3pPr>
            <a:lvl4pPr>
              <a:buClr>
                <a:srgbClr val="4D4D4D"/>
              </a:buClr>
              <a:defRPr sz="1200">
                <a:solidFill>
                  <a:schemeClr val="tx1"/>
                </a:solidFill>
                <a:latin typeface="Open Sans" panose="020B0606030504020204" pitchFamily="34" charset="0"/>
                <a:ea typeface="Open Sans" pitchFamily="34" charset="0"/>
                <a:cs typeface="Open Sans" pitchFamily="34" charset="0"/>
              </a:defRPr>
            </a:lvl4pPr>
            <a:lvl5pPr>
              <a:buClr>
                <a:srgbClr val="4D4D4D"/>
              </a:buClr>
              <a:defRPr sz="1100">
                <a:solidFill>
                  <a:schemeClr val="tx1"/>
                </a:solidFill>
                <a:latin typeface="Open Sans" panose="020B0606030504020204"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6ED9667A-A23A-4CF3-9569-E0CE591D562E}"/>
              </a:ext>
            </a:extLst>
          </p:cNvPr>
          <p:cNvSpPr>
            <a:spLocks noGrp="1"/>
          </p:cNvSpPr>
          <p:nvPr>
            <p:ph sz="half" idx="2"/>
          </p:nvPr>
        </p:nvSpPr>
        <p:spPr>
          <a:xfrm>
            <a:off x="4565649" y="1204049"/>
            <a:ext cx="4439803" cy="3797967"/>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anose="020B0606030504020204" pitchFamily="34" charset="0"/>
                <a:ea typeface="Open Sans" pitchFamily="34" charset="0"/>
                <a:cs typeface="Open Sans" pitchFamily="34" charset="0"/>
              </a:defRPr>
            </a:lvl2pPr>
            <a:lvl3pPr>
              <a:buClr>
                <a:srgbClr val="993399"/>
              </a:buClr>
              <a:defRPr sz="1400">
                <a:solidFill>
                  <a:schemeClr val="tx1"/>
                </a:solidFill>
                <a:latin typeface="Open Sans" panose="020B0606030504020204" pitchFamily="34" charset="0"/>
                <a:ea typeface="Open Sans" pitchFamily="34" charset="0"/>
                <a:cs typeface="Open Sans" pitchFamily="34" charset="0"/>
              </a:defRPr>
            </a:lvl3pPr>
            <a:lvl4pPr>
              <a:buClr>
                <a:srgbClr val="3F3F3F"/>
              </a:buClr>
              <a:defRPr sz="1200">
                <a:solidFill>
                  <a:schemeClr val="tx1"/>
                </a:solidFill>
                <a:latin typeface="Open Sans" panose="020B0606030504020204" pitchFamily="34" charset="0"/>
                <a:ea typeface="Open Sans" pitchFamily="34" charset="0"/>
                <a:cs typeface="Open Sans" pitchFamily="34" charset="0"/>
              </a:defRPr>
            </a:lvl4pPr>
            <a:lvl5pPr>
              <a:buClr>
                <a:srgbClr val="3F3F3F"/>
              </a:buClr>
              <a:defRPr sz="1100">
                <a:solidFill>
                  <a:schemeClr val="tx1"/>
                </a:solidFill>
                <a:latin typeface="Open Sans" panose="020B0606030504020204"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
            <a:extLst>
              <a:ext uri="{FF2B5EF4-FFF2-40B4-BE49-F238E27FC236}">
                <a16:creationId xmlns:a16="http://schemas.microsoft.com/office/drawing/2014/main" id="{BE672A4B-D4C1-41B8-BF85-616BE0D0FFAE}"/>
              </a:ext>
            </a:extLst>
          </p:cNvPr>
          <p:cNvSpPr>
            <a:spLocks noGrp="1"/>
          </p:cNvSpPr>
          <p:nvPr>
            <p:ph type="title"/>
          </p:nvPr>
        </p:nvSpPr>
        <p:spPr>
          <a:xfrm>
            <a:off x="374650" y="411510"/>
            <a:ext cx="6861646" cy="648072"/>
          </a:xfrm>
          <a:prstGeom prst="rect">
            <a:avLst/>
          </a:prstGeom>
        </p:spPr>
        <p:txBody>
          <a:bodyPr/>
          <a:lstStyle>
            <a:lvl1pPr>
              <a:defRPr sz="3000">
                <a:solidFill>
                  <a:srgbClr val="464646"/>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Tree>
    <p:extLst>
      <p:ext uri="{BB962C8B-B14F-4D97-AF65-F5344CB8AC3E}">
        <p14:creationId xmlns:p14="http://schemas.microsoft.com/office/powerpoint/2010/main" val="4250099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5D6BF3CA-8778-4D6D-9B82-FE187C0776A9}"/>
              </a:ext>
            </a:extLst>
          </p:cNvPr>
          <p:cNvPicPr>
            <a:picLocks noChangeAspect="1"/>
          </p:cNvPicPr>
          <p:nvPr userDrawn="1"/>
        </p:nvPicPr>
        <p:blipFill rotWithShape="1">
          <a:blip r:embed="rId2" cstate="print">
            <a:alphaModFix amt="11000"/>
            <a:extLst>
              <a:ext uri="{28A0092B-C50C-407E-A947-70E740481C1C}">
                <a14:useLocalDpi xmlns:a14="http://schemas.microsoft.com/office/drawing/2010/main" val="0"/>
              </a:ext>
            </a:extLst>
          </a:blip>
          <a:srcRect r="3894" b="18457"/>
          <a:stretch/>
        </p:blipFill>
        <p:spPr>
          <a:xfrm>
            <a:off x="1039125" y="0"/>
            <a:ext cx="8104876" cy="5143501"/>
          </a:xfrm>
          <a:prstGeom prst="rect">
            <a:avLst/>
          </a:prstGeom>
        </p:spPr>
      </p:pic>
      <p:sp>
        <p:nvSpPr>
          <p:cNvPr id="2" name="Title 1"/>
          <p:cNvSpPr>
            <a:spLocks noGrp="1"/>
          </p:cNvSpPr>
          <p:nvPr>
            <p:ph type="title"/>
          </p:nvPr>
        </p:nvSpPr>
        <p:spPr>
          <a:xfrm>
            <a:off x="1792288" y="3600450"/>
            <a:ext cx="5486400" cy="425054"/>
          </a:xfrm>
          <a:prstGeom prst="rect">
            <a:avLst/>
          </a:prstGeom>
        </p:spPr>
        <p:txBody>
          <a:bodyPr anchor="b"/>
          <a:lstStyle>
            <a:lvl1pPr algn="l">
              <a:defRPr sz="1800" b="0">
                <a:solidFill>
                  <a:schemeClr val="tx1"/>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
        <p:nvSpPr>
          <p:cNvPr id="3" name="Picture Placeholder 2"/>
          <p:cNvSpPr>
            <a:spLocks noGrp="1"/>
          </p:cNvSpPr>
          <p:nvPr>
            <p:ph type="pic" idx="1" hasCustomPrompt="1"/>
          </p:nvPr>
        </p:nvSpPr>
        <p:spPr>
          <a:xfrm>
            <a:off x="1792288" y="897564"/>
            <a:ext cx="5486400" cy="2648117"/>
          </a:xfrm>
          <a:prstGeom prst="rect">
            <a:avLst/>
          </a:prstGeom>
        </p:spPr>
        <p:txBody>
          <a:bodyPr/>
          <a:lstStyle>
            <a:lvl1pPr marL="0" indent="0">
              <a:buNone/>
              <a:defRPr sz="3000" baseline="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Insert Image</a:t>
            </a:r>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b="0">
                <a:solidFill>
                  <a:schemeClr val="tx1"/>
                </a:solidFill>
                <a:latin typeface="Open Sans" pitchFamily="34" charset="0"/>
                <a:ea typeface="Open Sans" pitchFamily="34" charset="0"/>
                <a:cs typeface="Open Sans"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descr="A picture containing logo&#10;&#10;Description automatically generated">
            <a:extLst>
              <a:ext uri="{FF2B5EF4-FFF2-40B4-BE49-F238E27FC236}">
                <a16:creationId xmlns:a16="http://schemas.microsoft.com/office/drawing/2014/main" id="{FE418FAD-2F25-EB45-8842-04FB590A8E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8" name="Rectangle 2">
            <a:extLst>
              <a:ext uri="{FF2B5EF4-FFF2-40B4-BE49-F238E27FC236}">
                <a16:creationId xmlns:a16="http://schemas.microsoft.com/office/drawing/2014/main" id="{267C2A6B-1E9E-E543-8AFE-41B94EE6009E}"/>
              </a:ext>
            </a:extLst>
          </p:cNvPr>
          <p:cNvSpPr txBox="1">
            <a:spLocks noChangeArrowheads="1"/>
          </p:cNvSpPr>
          <p:nvPr userDrawn="1"/>
        </p:nvSpPr>
        <p:spPr bwMode="auto">
          <a:xfrm>
            <a:off x="466726" y="141481"/>
            <a:ext cx="6553547" cy="201215"/>
          </a:xfrm>
          <a:prstGeom prst="rect">
            <a:avLst/>
          </a:prstGeom>
          <a:noFill/>
          <a:ln w="9525">
            <a:noFill/>
            <a:miter lim="800000"/>
            <a:headEnd/>
            <a:tailEnd/>
          </a:ln>
        </p:spPr>
        <p:txBody>
          <a:bodyPr lIns="0" tIns="0" rIns="0" bIns="0"/>
          <a:lstStyle/>
          <a:p>
            <a:pPr eaLnBrk="1" hangingPunct="1">
              <a:lnSpc>
                <a:spcPct val="85000"/>
              </a:lnSpc>
              <a:defRPr/>
            </a:pPr>
            <a:endParaRPr lang="ru-RU" sz="1300" b="0">
              <a:solidFill>
                <a:srgbClr val="707070"/>
              </a:solidFill>
              <a:latin typeface="Open Sans" pitchFamily="34" charset="0"/>
              <a:ea typeface="Open Sans" pitchFamily="34" charset="0"/>
              <a:cs typeface="Open Sans" pitchFamily="34" charset="0"/>
            </a:endParaRPr>
          </a:p>
        </p:txBody>
      </p:sp>
      <p:cxnSp>
        <p:nvCxnSpPr>
          <p:cNvPr id="9" name="Straight Connector 8">
            <a:extLst>
              <a:ext uri="{FF2B5EF4-FFF2-40B4-BE49-F238E27FC236}">
                <a16:creationId xmlns:a16="http://schemas.microsoft.com/office/drawing/2014/main" id="{9B045A37-47FC-824B-A72C-C62FEED5AF8B}"/>
              </a:ext>
            </a:extLst>
          </p:cNvPr>
          <p:cNvCxnSpPr/>
          <p:nvPr userDrawn="1"/>
        </p:nvCxnSpPr>
        <p:spPr bwMode="auto">
          <a:xfrm flipH="1">
            <a:off x="467544" y="357504"/>
            <a:ext cx="6768752" cy="0"/>
          </a:xfrm>
          <a:prstGeom prst="line">
            <a:avLst/>
          </a:prstGeom>
          <a:noFill/>
          <a:ln w="9525" cap="flat" cmpd="sng" algn="ctr">
            <a:solidFill>
              <a:schemeClr val="bg2">
                <a:lumMod val="90000"/>
              </a:schemeClr>
            </a:solidFill>
            <a:prstDash val="solid"/>
            <a:round/>
            <a:headEnd type="none" w="med" len="med"/>
            <a:tailEnd type="none" w="med" len="med"/>
          </a:ln>
          <a:effectLst/>
        </p:spPr>
      </p:cxnSp>
    </p:spTree>
    <p:extLst>
      <p:ext uri="{BB962C8B-B14F-4D97-AF65-F5344CB8AC3E}">
        <p14:creationId xmlns:p14="http://schemas.microsoft.com/office/powerpoint/2010/main" val="32920606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AC3EA1"/>
        </a:solidFill>
        <a:effectLst/>
      </p:bgPr>
    </p:bg>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22C5DD0E-96CC-4395-8A5F-5D4DC349334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3894" b="18457"/>
          <a:stretch/>
        </p:blipFill>
        <p:spPr>
          <a:xfrm>
            <a:off x="1039125" y="0"/>
            <a:ext cx="8104876" cy="5143501"/>
          </a:xfrm>
          <a:prstGeom prst="rect">
            <a:avLst/>
          </a:prstGeom>
        </p:spPr>
      </p:pic>
      <p:pic>
        <p:nvPicPr>
          <p:cNvPr id="21" name="Picture 20">
            <a:extLst>
              <a:ext uri="{FF2B5EF4-FFF2-40B4-BE49-F238E27FC236}">
                <a16:creationId xmlns:a16="http://schemas.microsoft.com/office/drawing/2014/main" id="{9F6ABDBB-140A-6C45-BD08-D8F59F199164}"/>
              </a:ext>
            </a:extLst>
          </p:cNvPr>
          <p:cNvPicPr>
            <a:picLocks noChangeAspect="1"/>
          </p:cNvPicPr>
          <p:nvPr userDrawn="1"/>
        </p:nvPicPr>
        <p:blipFill>
          <a:blip r:embed="rId3"/>
          <a:stretch>
            <a:fillRect/>
          </a:stretch>
        </p:blipFill>
        <p:spPr>
          <a:xfrm>
            <a:off x="1834949" y="1252370"/>
            <a:ext cx="5474099" cy="1524887"/>
          </a:xfrm>
          <a:prstGeom prst="rect">
            <a:avLst/>
          </a:prstGeom>
        </p:spPr>
      </p:pic>
      <p:sp>
        <p:nvSpPr>
          <p:cNvPr id="14" name="TextBox 13">
            <a:extLst>
              <a:ext uri="{FF2B5EF4-FFF2-40B4-BE49-F238E27FC236}">
                <a16:creationId xmlns:a16="http://schemas.microsoft.com/office/drawing/2014/main" id="{C1D72F72-B32F-5443-AE34-F00CDC28FB42}"/>
              </a:ext>
            </a:extLst>
          </p:cNvPr>
          <p:cNvSpPr txBox="1"/>
          <p:nvPr userDrawn="1"/>
        </p:nvSpPr>
        <p:spPr>
          <a:xfrm>
            <a:off x="3393040" y="4662885"/>
            <a:ext cx="2357920" cy="246221"/>
          </a:xfrm>
          <a:prstGeom prst="rect">
            <a:avLst/>
          </a:prstGeom>
          <a:noFill/>
        </p:spPr>
        <p:txBody>
          <a:bodyPr wrap="square">
            <a:spAutoFit/>
          </a:bodyPr>
          <a:lstStyle/>
          <a:p>
            <a:pPr algn="ctr"/>
            <a:r>
              <a:rPr lang="en-US" sz="1000" b="0" i="0" u="none" strike="noStrike" baseline="0">
                <a:solidFill>
                  <a:schemeClr val="bg1"/>
                </a:solidFill>
                <a:effectLst/>
                <a:latin typeface="Open Sans" panose="020B0606030504020204" pitchFamily="34" charset="0"/>
              </a:rPr>
              <a:t>© 2022 Media Cybernetics, Inc.</a:t>
            </a:r>
            <a:r>
              <a:rPr lang="en-US" sz="1000" b="0" i="0" baseline="0">
                <a:solidFill>
                  <a:schemeClr val="bg1"/>
                </a:solidFill>
                <a:effectLst/>
                <a:latin typeface="Open Sans" panose="020B0606030504020204" pitchFamily="34" charset="0"/>
              </a:rPr>
              <a:t>​</a:t>
            </a:r>
            <a:endParaRPr lang="en-US" sz="1000" b="0" i="0" baseline="0">
              <a:solidFill>
                <a:schemeClr val="bg1"/>
              </a:solidFill>
              <a:latin typeface="Open Sans" panose="020B0606030504020204" pitchFamily="34" charset="0"/>
            </a:endParaRPr>
          </a:p>
        </p:txBody>
      </p:sp>
      <p:sp>
        <p:nvSpPr>
          <p:cNvPr id="15" name="TextBox 14">
            <a:extLst>
              <a:ext uri="{FF2B5EF4-FFF2-40B4-BE49-F238E27FC236}">
                <a16:creationId xmlns:a16="http://schemas.microsoft.com/office/drawing/2014/main" id="{D79F7F16-8C51-F748-B346-498210ED5A68}"/>
              </a:ext>
            </a:extLst>
          </p:cNvPr>
          <p:cNvSpPr txBox="1"/>
          <p:nvPr userDrawn="1"/>
        </p:nvSpPr>
        <p:spPr>
          <a:xfrm>
            <a:off x="2960453" y="3426176"/>
            <a:ext cx="3223092" cy="369332"/>
          </a:xfrm>
          <a:prstGeom prst="rect">
            <a:avLst/>
          </a:prstGeom>
          <a:noFill/>
        </p:spPr>
        <p:txBody>
          <a:bodyPr wrap="square">
            <a:spAutoFit/>
          </a:bodyPr>
          <a:lstStyle/>
          <a:p>
            <a:pPr algn="ctr"/>
            <a:r>
              <a:rPr lang="en-US" b="0">
                <a:solidFill>
                  <a:schemeClr val="bg1"/>
                </a:solidFill>
                <a:latin typeface="Open Sans" panose="020B0606030504020204" pitchFamily="34" charset="0"/>
                <a:ea typeface="Open Sans" panose="020B0606030504020204" pitchFamily="34" charset="0"/>
                <a:cs typeface="Open Sans" panose="020B0606030504020204" pitchFamily="34" charset="0"/>
              </a:rPr>
              <a:t>From Images to Answers</a:t>
            </a:r>
            <a:r>
              <a:rPr lang="en-US" b="0" baseline="3000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b="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6" name="TextBox 15">
            <a:extLst>
              <a:ext uri="{FF2B5EF4-FFF2-40B4-BE49-F238E27FC236}">
                <a16:creationId xmlns:a16="http://schemas.microsoft.com/office/drawing/2014/main" id="{930A5D68-01E3-9B40-BEC3-AB9C47E808B5}"/>
              </a:ext>
            </a:extLst>
          </p:cNvPr>
          <p:cNvSpPr txBox="1"/>
          <p:nvPr userDrawn="1"/>
        </p:nvSpPr>
        <p:spPr>
          <a:xfrm>
            <a:off x="3380232" y="3826873"/>
            <a:ext cx="2357920"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400" b="0" i="0" u="none" strike="noStrike"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www.mediacy.com</a:t>
            </a:r>
            <a:r>
              <a:rPr lang="en-US" sz="1400" b="0" i="0">
                <a:solidFill>
                  <a:schemeClr val="bg1"/>
                </a:solidFill>
                <a:effectLst/>
                <a:latin typeface="Open Sans" panose="020B0606030504020204" pitchFamily="34" charset="0"/>
                <a:ea typeface="Open Sans" panose="020B0606030504020204" pitchFamily="34" charset="0"/>
                <a:cs typeface="Open Sans" panose="020B0606030504020204" pitchFamily="34" charset="0"/>
              </a:rPr>
              <a:t>​</a:t>
            </a:r>
            <a:endParaRPr lang="en-US" sz="1400" b="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3259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E4C454-A8C9-4D45-987A-D482F2078A08}"/>
              </a:ext>
            </a:extLst>
          </p:cNvPr>
          <p:cNvPicPr>
            <a:picLocks noChangeAspect="1"/>
          </p:cNvPicPr>
          <p:nvPr userDrawn="1"/>
        </p:nvPicPr>
        <p:blipFill>
          <a:blip r:embed="rId2"/>
          <a:stretch>
            <a:fillRect/>
          </a:stretch>
        </p:blipFill>
        <p:spPr>
          <a:xfrm>
            <a:off x="7460117" y="174349"/>
            <a:ext cx="1545336" cy="430475"/>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AB3F228E-67D7-4D7B-A9B7-82ADCFE114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15" name="Rectangle 2">
            <a:extLst>
              <a:ext uri="{FF2B5EF4-FFF2-40B4-BE49-F238E27FC236}">
                <a16:creationId xmlns:a16="http://schemas.microsoft.com/office/drawing/2014/main" id="{0399235A-59D5-4807-AE4E-096B684F9E45}"/>
              </a:ext>
            </a:extLst>
          </p:cNvPr>
          <p:cNvSpPr txBox="1">
            <a:spLocks noChangeArrowheads="1"/>
          </p:cNvSpPr>
          <p:nvPr userDrawn="1"/>
        </p:nvSpPr>
        <p:spPr>
          <a:xfrm>
            <a:off x="1132659" y="-549860"/>
            <a:ext cx="7098041" cy="592853"/>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pPr algn="ctr"/>
            <a:r>
              <a:rPr lang="en-US" kern="0">
                <a:solidFill>
                  <a:srgbClr val="FF0000"/>
                </a:solidFill>
              </a:rPr>
              <a:t>Title Slide - Option 1</a:t>
            </a:r>
            <a:endParaRPr lang="ru-RU" kern="0">
              <a:solidFill>
                <a:srgbClr val="FF0000"/>
              </a:solidFill>
            </a:endParaRPr>
          </a:p>
        </p:txBody>
      </p:sp>
      <p:grpSp>
        <p:nvGrpSpPr>
          <p:cNvPr id="10" name="Group 9">
            <a:extLst>
              <a:ext uri="{FF2B5EF4-FFF2-40B4-BE49-F238E27FC236}">
                <a16:creationId xmlns:a16="http://schemas.microsoft.com/office/drawing/2014/main" id="{0CE556AF-D021-4A50-9DA4-70B2BDE3FA53}"/>
              </a:ext>
            </a:extLst>
          </p:cNvPr>
          <p:cNvGrpSpPr/>
          <p:nvPr userDrawn="1"/>
        </p:nvGrpSpPr>
        <p:grpSpPr>
          <a:xfrm>
            <a:off x="829482" y="932992"/>
            <a:ext cx="7401218" cy="1708376"/>
            <a:chOff x="829482" y="932992"/>
            <a:chExt cx="7401218" cy="1708376"/>
          </a:xfrm>
        </p:grpSpPr>
        <p:sp>
          <p:nvSpPr>
            <p:cNvPr id="3" name="Parallelogram 2" descr="A fingerprint in black and white">
              <a:extLst>
                <a:ext uri="{FF2B5EF4-FFF2-40B4-BE49-F238E27FC236}">
                  <a16:creationId xmlns:a16="http://schemas.microsoft.com/office/drawing/2014/main" id="{596286CE-7153-4398-B4C7-242D6BDBD58E}"/>
                </a:ext>
              </a:extLst>
            </p:cNvPr>
            <p:cNvSpPr/>
            <p:nvPr userDrawn="1"/>
          </p:nvSpPr>
          <p:spPr bwMode="auto">
            <a:xfrm>
              <a:off x="2518589" y="932992"/>
              <a:ext cx="2333897" cy="1708376"/>
            </a:xfrm>
            <a:custGeom>
              <a:avLst/>
              <a:gdLst>
                <a:gd name="connsiteX0" fmla="*/ 0 w 2464525"/>
                <a:gd name="connsiteY0" fmla="*/ 2431189 h 2431189"/>
                <a:gd name="connsiteX1" fmla="*/ 607797 w 2464525"/>
                <a:gd name="connsiteY1" fmla="*/ 0 h 2431189"/>
                <a:gd name="connsiteX2" fmla="*/ 2464525 w 2464525"/>
                <a:gd name="connsiteY2" fmla="*/ 0 h 2431189"/>
                <a:gd name="connsiteX3" fmla="*/ 1856728 w 2464525"/>
                <a:gd name="connsiteY3" fmla="*/ 2431189 h 2431189"/>
                <a:gd name="connsiteX4" fmla="*/ 0 w 2464525"/>
                <a:gd name="connsiteY4" fmla="*/ 2431189 h 2431189"/>
                <a:gd name="connsiteX0" fmla="*/ 0 w 2360022"/>
                <a:gd name="connsiteY0" fmla="*/ 2431189 h 2431189"/>
                <a:gd name="connsiteX1" fmla="*/ 607797 w 2360022"/>
                <a:gd name="connsiteY1" fmla="*/ 0 h 2431189"/>
                <a:gd name="connsiteX2" fmla="*/ 2360022 w 2360022"/>
                <a:gd name="connsiteY2" fmla="*/ 740229 h 2431189"/>
                <a:gd name="connsiteX3" fmla="*/ 1856728 w 2360022"/>
                <a:gd name="connsiteY3" fmla="*/ 2431189 h 2431189"/>
                <a:gd name="connsiteX4" fmla="*/ 0 w 2360022"/>
                <a:gd name="connsiteY4" fmla="*/ 2431189 h 2431189"/>
                <a:gd name="connsiteX0" fmla="*/ 0 w 2360022"/>
                <a:gd name="connsiteY0" fmla="*/ 1690960 h 1690960"/>
                <a:gd name="connsiteX1" fmla="*/ 886471 w 2360022"/>
                <a:gd name="connsiteY1" fmla="*/ 409303 h 1690960"/>
                <a:gd name="connsiteX2" fmla="*/ 2360022 w 2360022"/>
                <a:gd name="connsiteY2" fmla="*/ 0 h 1690960"/>
                <a:gd name="connsiteX3" fmla="*/ 1856728 w 2360022"/>
                <a:gd name="connsiteY3" fmla="*/ 1690960 h 1690960"/>
                <a:gd name="connsiteX4" fmla="*/ 0 w 2360022"/>
                <a:gd name="connsiteY4" fmla="*/ 1690960 h 1690960"/>
                <a:gd name="connsiteX0" fmla="*/ 0 w 2360022"/>
                <a:gd name="connsiteY0" fmla="*/ 1699668 h 1699668"/>
                <a:gd name="connsiteX1" fmla="*/ 912596 w 2360022"/>
                <a:gd name="connsiteY1" fmla="*/ 0 h 1699668"/>
                <a:gd name="connsiteX2" fmla="*/ 2360022 w 2360022"/>
                <a:gd name="connsiteY2" fmla="*/ 8708 h 1699668"/>
                <a:gd name="connsiteX3" fmla="*/ 1856728 w 2360022"/>
                <a:gd name="connsiteY3" fmla="*/ 1699668 h 1699668"/>
                <a:gd name="connsiteX4" fmla="*/ 0 w 2360022"/>
                <a:gd name="connsiteY4" fmla="*/ 1699668 h 1699668"/>
                <a:gd name="connsiteX0" fmla="*/ 0 w 2360022"/>
                <a:gd name="connsiteY0" fmla="*/ 1699668 h 1708376"/>
                <a:gd name="connsiteX1" fmla="*/ 912596 w 2360022"/>
                <a:gd name="connsiteY1" fmla="*/ 0 h 1708376"/>
                <a:gd name="connsiteX2" fmla="*/ 2360022 w 2360022"/>
                <a:gd name="connsiteY2" fmla="*/ 8708 h 1708376"/>
                <a:gd name="connsiteX3" fmla="*/ 1464842 w 2360022"/>
                <a:gd name="connsiteY3" fmla="*/ 1708376 h 1708376"/>
                <a:gd name="connsiteX4" fmla="*/ 0 w 2360022"/>
                <a:gd name="connsiteY4" fmla="*/ 1699668 h 1708376"/>
                <a:gd name="connsiteX0" fmla="*/ 0 w 2351314"/>
                <a:gd name="connsiteY0" fmla="*/ 1699668 h 1708376"/>
                <a:gd name="connsiteX1" fmla="*/ 912596 w 2351314"/>
                <a:gd name="connsiteY1" fmla="*/ 0 h 1708376"/>
                <a:gd name="connsiteX2" fmla="*/ 2351314 w 2351314"/>
                <a:gd name="connsiteY2" fmla="*/ 17417 h 1708376"/>
                <a:gd name="connsiteX3" fmla="*/ 1464842 w 2351314"/>
                <a:gd name="connsiteY3" fmla="*/ 1708376 h 1708376"/>
                <a:gd name="connsiteX4" fmla="*/ 0 w 2351314"/>
                <a:gd name="connsiteY4" fmla="*/ 1699668 h 1708376"/>
                <a:gd name="connsiteX0" fmla="*/ 0 w 2333897"/>
                <a:gd name="connsiteY0" fmla="*/ 169966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699668 h 1708376"/>
                <a:gd name="connsiteX0" fmla="*/ 0 w 2333897"/>
                <a:gd name="connsiteY0" fmla="*/ 170601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706018 h 1708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897" h="1708376">
                  <a:moveTo>
                    <a:pt x="0" y="1706018"/>
                  </a:moveTo>
                  <a:lnTo>
                    <a:pt x="912596" y="0"/>
                  </a:lnTo>
                  <a:lnTo>
                    <a:pt x="2333897" y="0"/>
                  </a:lnTo>
                  <a:lnTo>
                    <a:pt x="1464842" y="1708376"/>
                  </a:lnTo>
                  <a:lnTo>
                    <a:pt x="0" y="1706018"/>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7" name="Parallelogram 2" descr="Close-up of a slide in a microscope">
              <a:extLst>
                <a:ext uri="{FF2B5EF4-FFF2-40B4-BE49-F238E27FC236}">
                  <a16:creationId xmlns:a16="http://schemas.microsoft.com/office/drawing/2014/main" id="{AAE0009D-7E58-4DA1-BA34-110503E51CE8}"/>
                </a:ext>
              </a:extLst>
            </p:cNvPr>
            <p:cNvSpPr/>
            <p:nvPr userDrawn="1"/>
          </p:nvSpPr>
          <p:spPr bwMode="auto">
            <a:xfrm>
              <a:off x="829482" y="932992"/>
              <a:ext cx="2333897" cy="1708376"/>
            </a:xfrm>
            <a:custGeom>
              <a:avLst/>
              <a:gdLst>
                <a:gd name="connsiteX0" fmla="*/ 0 w 2464525"/>
                <a:gd name="connsiteY0" fmla="*/ 2431189 h 2431189"/>
                <a:gd name="connsiteX1" fmla="*/ 607797 w 2464525"/>
                <a:gd name="connsiteY1" fmla="*/ 0 h 2431189"/>
                <a:gd name="connsiteX2" fmla="*/ 2464525 w 2464525"/>
                <a:gd name="connsiteY2" fmla="*/ 0 h 2431189"/>
                <a:gd name="connsiteX3" fmla="*/ 1856728 w 2464525"/>
                <a:gd name="connsiteY3" fmla="*/ 2431189 h 2431189"/>
                <a:gd name="connsiteX4" fmla="*/ 0 w 2464525"/>
                <a:gd name="connsiteY4" fmla="*/ 2431189 h 2431189"/>
                <a:gd name="connsiteX0" fmla="*/ 0 w 2360022"/>
                <a:gd name="connsiteY0" fmla="*/ 2431189 h 2431189"/>
                <a:gd name="connsiteX1" fmla="*/ 607797 w 2360022"/>
                <a:gd name="connsiteY1" fmla="*/ 0 h 2431189"/>
                <a:gd name="connsiteX2" fmla="*/ 2360022 w 2360022"/>
                <a:gd name="connsiteY2" fmla="*/ 740229 h 2431189"/>
                <a:gd name="connsiteX3" fmla="*/ 1856728 w 2360022"/>
                <a:gd name="connsiteY3" fmla="*/ 2431189 h 2431189"/>
                <a:gd name="connsiteX4" fmla="*/ 0 w 2360022"/>
                <a:gd name="connsiteY4" fmla="*/ 2431189 h 2431189"/>
                <a:gd name="connsiteX0" fmla="*/ 0 w 2360022"/>
                <a:gd name="connsiteY0" fmla="*/ 1690960 h 1690960"/>
                <a:gd name="connsiteX1" fmla="*/ 886471 w 2360022"/>
                <a:gd name="connsiteY1" fmla="*/ 409303 h 1690960"/>
                <a:gd name="connsiteX2" fmla="*/ 2360022 w 2360022"/>
                <a:gd name="connsiteY2" fmla="*/ 0 h 1690960"/>
                <a:gd name="connsiteX3" fmla="*/ 1856728 w 2360022"/>
                <a:gd name="connsiteY3" fmla="*/ 1690960 h 1690960"/>
                <a:gd name="connsiteX4" fmla="*/ 0 w 2360022"/>
                <a:gd name="connsiteY4" fmla="*/ 1690960 h 1690960"/>
                <a:gd name="connsiteX0" fmla="*/ 0 w 2360022"/>
                <a:gd name="connsiteY0" fmla="*/ 1699668 h 1699668"/>
                <a:gd name="connsiteX1" fmla="*/ 912596 w 2360022"/>
                <a:gd name="connsiteY1" fmla="*/ 0 h 1699668"/>
                <a:gd name="connsiteX2" fmla="*/ 2360022 w 2360022"/>
                <a:gd name="connsiteY2" fmla="*/ 8708 h 1699668"/>
                <a:gd name="connsiteX3" fmla="*/ 1856728 w 2360022"/>
                <a:gd name="connsiteY3" fmla="*/ 1699668 h 1699668"/>
                <a:gd name="connsiteX4" fmla="*/ 0 w 2360022"/>
                <a:gd name="connsiteY4" fmla="*/ 1699668 h 1699668"/>
                <a:gd name="connsiteX0" fmla="*/ 0 w 2360022"/>
                <a:gd name="connsiteY0" fmla="*/ 1699668 h 1708376"/>
                <a:gd name="connsiteX1" fmla="*/ 912596 w 2360022"/>
                <a:gd name="connsiteY1" fmla="*/ 0 h 1708376"/>
                <a:gd name="connsiteX2" fmla="*/ 2360022 w 2360022"/>
                <a:gd name="connsiteY2" fmla="*/ 8708 h 1708376"/>
                <a:gd name="connsiteX3" fmla="*/ 1464842 w 2360022"/>
                <a:gd name="connsiteY3" fmla="*/ 1708376 h 1708376"/>
                <a:gd name="connsiteX4" fmla="*/ 0 w 2360022"/>
                <a:gd name="connsiteY4" fmla="*/ 1699668 h 1708376"/>
                <a:gd name="connsiteX0" fmla="*/ 0 w 2351314"/>
                <a:gd name="connsiteY0" fmla="*/ 1699668 h 1708376"/>
                <a:gd name="connsiteX1" fmla="*/ 912596 w 2351314"/>
                <a:gd name="connsiteY1" fmla="*/ 0 h 1708376"/>
                <a:gd name="connsiteX2" fmla="*/ 2351314 w 2351314"/>
                <a:gd name="connsiteY2" fmla="*/ 17417 h 1708376"/>
                <a:gd name="connsiteX3" fmla="*/ 1464842 w 2351314"/>
                <a:gd name="connsiteY3" fmla="*/ 1708376 h 1708376"/>
                <a:gd name="connsiteX4" fmla="*/ 0 w 2351314"/>
                <a:gd name="connsiteY4" fmla="*/ 1699668 h 1708376"/>
                <a:gd name="connsiteX0" fmla="*/ 0 w 2333897"/>
                <a:gd name="connsiteY0" fmla="*/ 169966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699668 h 1708376"/>
                <a:gd name="connsiteX0" fmla="*/ 0 w 2333897"/>
                <a:gd name="connsiteY0" fmla="*/ 170601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706018 h 1708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897" h="1708376">
                  <a:moveTo>
                    <a:pt x="0" y="1706018"/>
                  </a:moveTo>
                  <a:lnTo>
                    <a:pt x="912596" y="0"/>
                  </a:lnTo>
                  <a:lnTo>
                    <a:pt x="2333897" y="0"/>
                  </a:lnTo>
                  <a:lnTo>
                    <a:pt x="1464842" y="1708376"/>
                  </a:lnTo>
                  <a:lnTo>
                    <a:pt x="0" y="1706018"/>
                  </a:ln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8" name="Parallelogram 2" descr="Serious chemist using microscope at laboratory">
              <a:extLst>
                <a:ext uri="{FF2B5EF4-FFF2-40B4-BE49-F238E27FC236}">
                  <a16:creationId xmlns:a16="http://schemas.microsoft.com/office/drawing/2014/main" id="{568F9203-0EB6-4C37-910F-4508EEBA8CAA}"/>
                </a:ext>
              </a:extLst>
            </p:cNvPr>
            <p:cNvSpPr/>
            <p:nvPr userDrawn="1"/>
          </p:nvSpPr>
          <p:spPr bwMode="auto">
            <a:xfrm>
              <a:off x="4207696" y="932992"/>
              <a:ext cx="2333897" cy="1708376"/>
            </a:xfrm>
            <a:custGeom>
              <a:avLst/>
              <a:gdLst>
                <a:gd name="connsiteX0" fmla="*/ 0 w 2464525"/>
                <a:gd name="connsiteY0" fmla="*/ 2431189 h 2431189"/>
                <a:gd name="connsiteX1" fmla="*/ 607797 w 2464525"/>
                <a:gd name="connsiteY1" fmla="*/ 0 h 2431189"/>
                <a:gd name="connsiteX2" fmla="*/ 2464525 w 2464525"/>
                <a:gd name="connsiteY2" fmla="*/ 0 h 2431189"/>
                <a:gd name="connsiteX3" fmla="*/ 1856728 w 2464525"/>
                <a:gd name="connsiteY3" fmla="*/ 2431189 h 2431189"/>
                <a:gd name="connsiteX4" fmla="*/ 0 w 2464525"/>
                <a:gd name="connsiteY4" fmla="*/ 2431189 h 2431189"/>
                <a:gd name="connsiteX0" fmla="*/ 0 w 2360022"/>
                <a:gd name="connsiteY0" fmla="*/ 2431189 h 2431189"/>
                <a:gd name="connsiteX1" fmla="*/ 607797 w 2360022"/>
                <a:gd name="connsiteY1" fmla="*/ 0 h 2431189"/>
                <a:gd name="connsiteX2" fmla="*/ 2360022 w 2360022"/>
                <a:gd name="connsiteY2" fmla="*/ 740229 h 2431189"/>
                <a:gd name="connsiteX3" fmla="*/ 1856728 w 2360022"/>
                <a:gd name="connsiteY3" fmla="*/ 2431189 h 2431189"/>
                <a:gd name="connsiteX4" fmla="*/ 0 w 2360022"/>
                <a:gd name="connsiteY4" fmla="*/ 2431189 h 2431189"/>
                <a:gd name="connsiteX0" fmla="*/ 0 w 2360022"/>
                <a:gd name="connsiteY0" fmla="*/ 1690960 h 1690960"/>
                <a:gd name="connsiteX1" fmla="*/ 886471 w 2360022"/>
                <a:gd name="connsiteY1" fmla="*/ 409303 h 1690960"/>
                <a:gd name="connsiteX2" fmla="*/ 2360022 w 2360022"/>
                <a:gd name="connsiteY2" fmla="*/ 0 h 1690960"/>
                <a:gd name="connsiteX3" fmla="*/ 1856728 w 2360022"/>
                <a:gd name="connsiteY3" fmla="*/ 1690960 h 1690960"/>
                <a:gd name="connsiteX4" fmla="*/ 0 w 2360022"/>
                <a:gd name="connsiteY4" fmla="*/ 1690960 h 1690960"/>
                <a:gd name="connsiteX0" fmla="*/ 0 w 2360022"/>
                <a:gd name="connsiteY0" fmla="*/ 1699668 h 1699668"/>
                <a:gd name="connsiteX1" fmla="*/ 912596 w 2360022"/>
                <a:gd name="connsiteY1" fmla="*/ 0 h 1699668"/>
                <a:gd name="connsiteX2" fmla="*/ 2360022 w 2360022"/>
                <a:gd name="connsiteY2" fmla="*/ 8708 h 1699668"/>
                <a:gd name="connsiteX3" fmla="*/ 1856728 w 2360022"/>
                <a:gd name="connsiteY3" fmla="*/ 1699668 h 1699668"/>
                <a:gd name="connsiteX4" fmla="*/ 0 w 2360022"/>
                <a:gd name="connsiteY4" fmla="*/ 1699668 h 1699668"/>
                <a:gd name="connsiteX0" fmla="*/ 0 w 2360022"/>
                <a:gd name="connsiteY0" fmla="*/ 1699668 h 1708376"/>
                <a:gd name="connsiteX1" fmla="*/ 912596 w 2360022"/>
                <a:gd name="connsiteY1" fmla="*/ 0 h 1708376"/>
                <a:gd name="connsiteX2" fmla="*/ 2360022 w 2360022"/>
                <a:gd name="connsiteY2" fmla="*/ 8708 h 1708376"/>
                <a:gd name="connsiteX3" fmla="*/ 1464842 w 2360022"/>
                <a:gd name="connsiteY3" fmla="*/ 1708376 h 1708376"/>
                <a:gd name="connsiteX4" fmla="*/ 0 w 2360022"/>
                <a:gd name="connsiteY4" fmla="*/ 1699668 h 1708376"/>
                <a:gd name="connsiteX0" fmla="*/ 0 w 2351314"/>
                <a:gd name="connsiteY0" fmla="*/ 1699668 h 1708376"/>
                <a:gd name="connsiteX1" fmla="*/ 912596 w 2351314"/>
                <a:gd name="connsiteY1" fmla="*/ 0 h 1708376"/>
                <a:gd name="connsiteX2" fmla="*/ 2351314 w 2351314"/>
                <a:gd name="connsiteY2" fmla="*/ 17417 h 1708376"/>
                <a:gd name="connsiteX3" fmla="*/ 1464842 w 2351314"/>
                <a:gd name="connsiteY3" fmla="*/ 1708376 h 1708376"/>
                <a:gd name="connsiteX4" fmla="*/ 0 w 2351314"/>
                <a:gd name="connsiteY4" fmla="*/ 1699668 h 1708376"/>
                <a:gd name="connsiteX0" fmla="*/ 0 w 2333897"/>
                <a:gd name="connsiteY0" fmla="*/ 169966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699668 h 1708376"/>
                <a:gd name="connsiteX0" fmla="*/ 0 w 2333897"/>
                <a:gd name="connsiteY0" fmla="*/ 170601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706018 h 1708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897" h="1708376">
                  <a:moveTo>
                    <a:pt x="0" y="1706018"/>
                  </a:moveTo>
                  <a:lnTo>
                    <a:pt x="912596" y="0"/>
                  </a:lnTo>
                  <a:lnTo>
                    <a:pt x="2333897" y="0"/>
                  </a:lnTo>
                  <a:lnTo>
                    <a:pt x="1464842" y="1708376"/>
                  </a:lnTo>
                  <a:lnTo>
                    <a:pt x="0" y="1706018"/>
                  </a:ln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9" name="Parallelogram 2" descr="Cross-section of a plant stem under a microscope">
              <a:extLst>
                <a:ext uri="{FF2B5EF4-FFF2-40B4-BE49-F238E27FC236}">
                  <a16:creationId xmlns:a16="http://schemas.microsoft.com/office/drawing/2014/main" id="{80FF8300-7346-4799-B72F-BA60F8DD7F00}"/>
                </a:ext>
              </a:extLst>
            </p:cNvPr>
            <p:cNvSpPr/>
            <p:nvPr userDrawn="1"/>
          </p:nvSpPr>
          <p:spPr bwMode="auto">
            <a:xfrm>
              <a:off x="5896803" y="932992"/>
              <a:ext cx="2333897" cy="1708376"/>
            </a:xfrm>
            <a:custGeom>
              <a:avLst/>
              <a:gdLst>
                <a:gd name="connsiteX0" fmla="*/ 0 w 2464525"/>
                <a:gd name="connsiteY0" fmla="*/ 2431189 h 2431189"/>
                <a:gd name="connsiteX1" fmla="*/ 607797 w 2464525"/>
                <a:gd name="connsiteY1" fmla="*/ 0 h 2431189"/>
                <a:gd name="connsiteX2" fmla="*/ 2464525 w 2464525"/>
                <a:gd name="connsiteY2" fmla="*/ 0 h 2431189"/>
                <a:gd name="connsiteX3" fmla="*/ 1856728 w 2464525"/>
                <a:gd name="connsiteY3" fmla="*/ 2431189 h 2431189"/>
                <a:gd name="connsiteX4" fmla="*/ 0 w 2464525"/>
                <a:gd name="connsiteY4" fmla="*/ 2431189 h 2431189"/>
                <a:gd name="connsiteX0" fmla="*/ 0 w 2360022"/>
                <a:gd name="connsiteY0" fmla="*/ 2431189 h 2431189"/>
                <a:gd name="connsiteX1" fmla="*/ 607797 w 2360022"/>
                <a:gd name="connsiteY1" fmla="*/ 0 h 2431189"/>
                <a:gd name="connsiteX2" fmla="*/ 2360022 w 2360022"/>
                <a:gd name="connsiteY2" fmla="*/ 740229 h 2431189"/>
                <a:gd name="connsiteX3" fmla="*/ 1856728 w 2360022"/>
                <a:gd name="connsiteY3" fmla="*/ 2431189 h 2431189"/>
                <a:gd name="connsiteX4" fmla="*/ 0 w 2360022"/>
                <a:gd name="connsiteY4" fmla="*/ 2431189 h 2431189"/>
                <a:gd name="connsiteX0" fmla="*/ 0 w 2360022"/>
                <a:gd name="connsiteY0" fmla="*/ 1690960 h 1690960"/>
                <a:gd name="connsiteX1" fmla="*/ 886471 w 2360022"/>
                <a:gd name="connsiteY1" fmla="*/ 409303 h 1690960"/>
                <a:gd name="connsiteX2" fmla="*/ 2360022 w 2360022"/>
                <a:gd name="connsiteY2" fmla="*/ 0 h 1690960"/>
                <a:gd name="connsiteX3" fmla="*/ 1856728 w 2360022"/>
                <a:gd name="connsiteY3" fmla="*/ 1690960 h 1690960"/>
                <a:gd name="connsiteX4" fmla="*/ 0 w 2360022"/>
                <a:gd name="connsiteY4" fmla="*/ 1690960 h 1690960"/>
                <a:gd name="connsiteX0" fmla="*/ 0 w 2360022"/>
                <a:gd name="connsiteY0" fmla="*/ 1699668 h 1699668"/>
                <a:gd name="connsiteX1" fmla="*/ 912596 w 2360022"/>
                <a:gd name="connsiteY1" fmla="*/ 0 h 1699668"/>
                <a:gd name="connsiteX2" fmla="*/ 2360022 w 2360022"/>
                <a:gd name="connsiteY2" fmla="*/ 8708 h 1699668"/>
                <a:gd name="connsiteX3" fmla="*/ 1856728 w 2360022"/>
                <a:gd name="connsiteY3" fmla="*/ 1699668 h 1699668"/>
                <a:gd name="connsiteX4" fmla="*/ 0 w 2360022"/>
                <a:gd name="connsiteY4" fmla="*/ 1699668 h 1699668"/>
                <a:gd name="connsiteX0" fmla="*/ 0 w 2360022"/>
                <a:gd name="connsiteY0" fmla="*/ 1699668 h 1708376"/>
                <a:gd name="connsiteX1" fmla="*/ 912596 w 2360022"/>
                <a:gd name="connsiteY1" fmla="*/ 0 h 1708376"/>
                <a:gd name="connsiteX2" fmla="*/ 2360022 w 2360022"/>
                <a:gd name="connsiteY2" fmla="*/ 8708 h 1708376"/>
                <a:gd name="connsiteX3" fmla="*/ 1464842 w 2360022"/>
                <a:gd name="connsiteY3" fmla="*/ 1708376 h 1708376"/>
                <a:gd name="connsiteX4" fmla="*/ 0 w 2360022"/>
                <a:gd name="connsiteY4" fmla="*/ 1699668 h 1708376"/>
                <a:gd name="connsiteX0" fmla="*/ 0 w 2351314"/>
                <a:gd name="connsiteY0" fmla="*/ 1699668 h 1708376"/>
                <a:gd name="connsiteX1" fmla="*/ 912596 w 2351314"/>
                <a:gd name="connsiteY1" fmla="*/ 0 h 1708376"/>
                <a:gd name="connsiteX2" fmla="*/ 2351314 w 2351314"/>
                <a:gd name="connsiteY2" fmla="*/ 17417 h 1708376"/>
                <a:gd name="connsiteX3" fmla="*/ 1464842 w 2351314"/>
                <a:gd name="connsiteY3" fmla="*/ 1708376 h 1708376"/>
                <a:gd name="connsiteX4" fmla="*/ 0 w 2351314"/>
                <a:gd name="connsiteY4" fmla="*/ 1699668 h 1708376"/>
                <a:gd name="connsiteX0" fmla="*/ 0 w 2333897"/>
                <a:gd name="connsiteY0" fmla="*/ 169966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699668 h 1708376"/>
                <a:gd name="connsiteX0" fmla="*/ 0 w 2333897"/>
                <a:gd name="connsiteY0" fmla="*/ 170601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706018 h 1708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897" h="1708376">
                  <a:moveTo>
                    <a:pt x="0" y="1706018"/>
                  </a:moveTo>
                  <a:lnTo>
                    <a:pt x="912596" y="0"/>
                  </a:lnTo>
                  <a:lnTo>
                    <a:pt x="2333897" y="0"/>
                  </a:lnTo>
                  <a:lnTo>
                    <a:pt x="1464842" y="1708376"/>
                  </a:lnTo>
                  <a:lnTo>
                    <a:pt x="0" y="1706018"/>
                  </a:lnTo>
                  <a:close/>
                </a:path>
              </a:pathLst>
            </a:custGeom>
            <a:blipFill dpi="0" rotWithShape="1">
              <a:blip r:embed="rId7" cstate="print">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sp>
        <p:nvSpPr>
          <p:cNvPr id="24" name="Rectangle 3">
            <a:extLst>
              <a:ext uri="{FF2B5EF4-FFF2-40B4-BE49-F238E27FC236}">
                <a16:creationId xmlns:a16="http://schemas.microsoft.com/office/drawing/2014/main" id="{C3948B3C-4BA5-4731-943F-65F267861791}"/>
              </a:ext>
            </a:extLst>
          </p:cNvPr>
          <p:cNvSpPr txBox="1">
            <a:spLocks noChangeArrowheads="1"/>
          </p:cNvSpPr>
          <p:nvPr userDrawn="1"/>
        </p:nvSpPr>
        <p:spPr>
          <a:xfrm>
            <a:off x="953196" y="4104310"/>
            <a:ext cx="3887787" cy="207831"/>
          </a:xfrm>
          <a:prstGeom prst="rect">
            <a:avLst/>
          </a:prstGeom>
        </p:spPr>
        <p:txBody>
          <a:bodyPr lIns="0" tIns="0" rIns="0" bIns="0"/>
          <a:lstStyle>
            <a:lvl1pPr marL="0" indent="0" algn="l" rtl="0" eaLnBrk="0" fontAlgn="base" hangingPunct="0">
              <a:lnSpc>
                <a:spcPct val="85000"/>
              </a:lnSpc>
              <a:spcBef>
                <a:spcPct val="0"/>
              </a:spcBef>
              <a:spcAft>
                <a:spcPct val="0"/>
              </a:spcAft>
              <a:buClr>
                <a:srgbClr val="BA0008"/>
              </a:buClr>
              <a:buFont typeface="Wingdings" pitchFamily="2" charset="2"/>
              <a:buNone/>
              <a:defRPr sz="1900" b="0">
                <a:solidFill>
                  <a:srgbClr val="993399"/>
                </a:solidFill>
                <a:latin typeface="Open Sans Semibold" pitchFamily="34" charset="0"/>
                <a:ea typeface="Open Sans Semibold" pitchFamily="34" charset="0"/>
                <a:cs typeface="Open Sans Semibold" pitchFamily="34" charset="0"/>
              </a:defRPr>
            </a:lvl1pPr>
            <a:lvl2pPr marL="742950" indent="-285750" algn="l" rtl="0" eaLnBrk="0" fontAlgn="base" hangingPunct="0">
              <a:spcBef>
                <a:spcPct val="20000"/>
              </a:spcBef>
              <a:spcAft>
                <a:spcPct val="0"/>
              </a:spcAft>
              <a:buClr>
                <a:srgbClr val="BA0008"/>
              </a:buClr>
              <a:buFont typeface="Wingdings" pitchFamily="2" charset="2"/>
              <a:buChar char="p"/>
              <a:defRPr sz="2000">
                <a:solidFill>
                  <a:schemeClr val="tx1"/>
                </a:solidFill>
                <a:latin typeface="+mn-lt"/>
              </a:defRPr>
            </a:lvl2pPr>
            <a:lvl3pPr marL="1143000" indent="-228600" algn="l" rtl="0" eaLnBrk="0" fontAlgn="base" hangingPunct="0">
              <a:spcBef>
                <a:spcPct val="20000"/>
              </a:spcBef>
              <a:spcAft>
                <a:spcPct val="0"/>
              </a:spcAft>
              <a:buClr>
                <a:srgbClr val="BA0008"/>
              </a:buClr>
              <a:buFont typeface="Webdings" pitchFamily="18" charset="2"/>
              <a:buChar char="="/>
              <a:defRPr>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a:lstStyle>
          <a:p>
            <a:r>
              <a:rPr lang="en-US" kern="0"/>
              <a:t>Presentation Subtitle</a:t>
            </a:r>
            <a:endParaRPr lang="ru-RU" kern="0"/>
          </a:p>
        </p:txBody>
      </p:sp>
      <p:sp>
        <p:nvSpPr>
          <p:cNvPr id="25" name="Rectangle 2">
            <a:extLst>
              <a:ext uri="{FF2B5EF4-FFF2-40B4-BE49-F238E27FC236}">
                <a16:creationId xmlns:a16="http://schemas.microsoft.com/office/drawing/2014/main" id="{D2ACD575-A2B8-4D15-B35C-7D890392080F}"/>
              </a:ext>
            </a:extLst>
          </p:cNvPr>
          <p:cNvSpPr txBox="1">
            <a:spLocks noChangeArrowheads="1"/>
          </p:cNvSpPr>
          <p:nvPr userDrawn="1"/>
        </p:nvSpPr>
        <p:spPr>
          <a:xfrm>
            <a:off x="953196" y="3405546"/>
            <a:ext cx="7075189" cy="486054"/>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r>
              <a:rPr lang="en-US" kern="0"/>
              <a:t>Presentation Title</a:t>
            </a:r>
            <a:endParaRPr lang="ru-RU" kern="0"/>
          </a:p>
        </p:txBody>
      </p:sp>
    </p:spTree>
    <p:extLst>
      <p:ext uri="{BB962C8B-B14F-4D97-AF65-F5344CB8AC3E}">
        <p14:creationId xmlns:p14="http://schemas.microsoft.com/office/powerpoint/2010/main" val="1853057391"/>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3FDCE51A-0A35-4BE7-A192-1D19FB078E1F}"/>
              </a:ext>
            </a:extLst>
          </p:cNvPr>
          <p:cNvSpPr txBox="1">
            <a:spLocks noChangeArrowheads="1"/>
          </p:cNvSpPr>
          <p:nvPr userDrawn="1"/>
        </p:nvSpPr>
        <p:spPr>
          <a:xfrm>
            <a:off x="953196" y="4104310"/>
            <a:ext cx="3887787" cy="207831"/>
          </a:xfrm>
          <a:prstGeom prst="rect">
            <a:avLst/>
          </a:prstGeom>
        </p:spPr>
        <p:txBody>
          <a:bodyPr lIns="0" tIns="0" rIns="0" bIns="0"/>
          <a:lstStyle>
            <a:lvl1pPr marL="0" indent="0" algn="l" rtl="0" eaLnBrk="0" fontAlgn="base" hangingPunct="0">
              <a:lnSpc>
                <a:spcPct val="85000"/>
              </a:lnSpc>
              <a:spcBef>
                <a:spcPct val="0"/>
              </a:spcBef>
              <a:spcAft>
                <a:spcPct val="0"/>
              </a:spcAft>
              <a:buClr>
                <a:srgbClr val="BA0008"/>
              </a:buClr>
              <a:buFont typeface="Wingdings" pitchFamily="2" charset="2"/>
              <a:buNone/>
              <a:defRPr sz="1900" b="0">
                <a:solidFill>
                  <a:srgbClr val="993399"/>
                </a:solidFill>
                <a:latin typeface="Open Sans Semibold" pitchFamily="34" charset="0"/>
                <a:ea typeface="Open Sans Semibold" pitchFamily="34" charset="0"/>
                <a:cs typeface="Open Sans Semibold" pitchFamily="34" charset="0"/>
              </a:defRPr>
            </a:lvl1pPr>
            <a:lvl2pPr marL="742950" indent="-285750" algn="l" rtl="0" eaLnBrk="0" fontAlgn="base" hangingPunct="0">
              <a:spcBef>
                <a:spcPct val="20000"/>
              </a:spcBef>
              <a:spcAft>
                <a:spcPct val="0"/>
              </a:spcAft>
              <a:buClr>
                <a:srgbClr val="BA0008"/>
              </a:buClr>
              <a:buFont typeface="Wingdings" pitchFamily="2" charset="2"/>
              <a:buChar char="p"/>
              <a:defRPr sz="2000">
                <a:solidFill>
                  <a:schemeClr val="tx1"/>
                </a:solidFill>
                <a:latin typeface="+mn-lt"/>
              </a:defRPr>
            </a:lvl2pPr>
            <a:lvl3pPr marL="1143000" indent="-228600" algn="l" rtl="0" eaLnBrk="0" fontAlgn="base" hangingPunct="0">
              <a:spcBef>
                <a:spcPct val="20000"/>
              </a:spcBef>
              <a:spcAft>
                <a:spcPct val="0"/>
              </a:spcAft>
              <a:buClr>
                <a:srgbClr val="BA0008"/>
              </a:buClr>
              <a:buFont typeface="Webdings" pitchFamily="18" charset="2"/>
              <a:buChar char="="/>
              <a:defRPr>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a:lstStyle>
          <a:p>
            <a:r>
              <a:rPr lang="en-US" kern="0"/>
              <a:t>Presentation Subtitle</a:t>
            </a:r>
            <a:endParaRPr lang="ru-RU" kern="0"/>
          </a:p>
        </p:txBody>
      </p:sp>
      <p:sp>
        <p:nvSpPr>
          <p:cNvPr id="6" name="Rectangle 2">
            <a:extLst>
              <a:ext uri="{FF2B5EF4-FFF2-40B4-BE49-F238E27FC236}">
                <a16:creationId xmlns:a16="http://schemas.microsoft.com/office/drawing/2014/main" id="{BD7164A2-77D8-4CAD-86C8-5C850A52B837}"/>
              </a:ext>
            </a:extLst>
          </p:cNvPr>
          <p:cNvSpPr txBox="1">
            <a:spLocks noChangeArrowheads="1"/>
          </p:cNvSpPr>
          <p:nvPr userDrawn="1"/>
        </p:nvSpPr>
        <p:spPr>
          <a:xfrm>
            <a:off x="953196" y="3405546"/>
            <a:ext cx="7075189" cy="486054"/>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r>
              <a:rPr lang="en-US" kern="0"/>
              <a:t>Presentation Title</a:t>
            </a:r>
            <a:endParaRPr lang="ru-RU" kern="0"/>
          </a:p>
        </p:txBody>
      </p:sp>
      <p:pic>
        <p:nvPicPr>
          <p:cNvPr id="2" name="Picture 1">
            <a:extLst>
              <a:ext uri="{FF2B5EF4-FFF2-40B4-BE49-F238E27FC236}">
                <a16:creationId xmlns:a16="http://schemas.microsoft.com/office/drawing/2014/main" id="{EAE4C454-A8C9-4D45-987A-D482F2078A08}"/>
              </a:ext>
            </a:extLst>
          </p:cNvPr>
          <p:cNvPicPr>
            <a:picLocks noChangeAspect="1"/>
          </p:cNvPicPr>
          <p:nvPr userDrawn="1"/>
        </p:nvPicPr>
        <p:blipFill>
          <a:blip r:embed="rId2"/>
          <a:stretch>
            <a:fillRect/>
          </a:stretch>
        </p:blipFill>
        <p:spPr>
          <a:xfrm>
            <a:off x="7460117" y="174349"/>
            <a:ext cx="1545336" cy="430475"/>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AB3F228E-67D7-4D7B-A9B7-82ADCFE114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grpSp>
        <p:nvGrpSpPr>
          <p:cNvPr id="14" name="Group 13">
            <a:extLst>
              <a:ext uri="{FF2B5EF4-FFF2-40B4-BE49-F238E27FC236}">
                <a16:creationId xmlns:a16="http://schemas.microsoft.com/office/drawing/2014/main" id="{B620C165-541C-47FA-B115-6D081AE38829}"/>
              </a:ext>
            </a:extLst>
          </p:cNvPr>
          <p:cNvGrpSpPr/>
          <p:nvPr userDrawn="1"/>
        </p:nvGrpSpPr>
        <p:grpSpPr>
          <a:xfrm>
            <a:off x="953196" y="1238664"/>
            <a:ext cx="6958053" cy="1285722"/>
            <a:chOff x="-363533" y="3926327"/>
            <a:chExt cx="5633695" cy="1041004"/>
          </a:xfrm>
        </p:grpSpPr>
        <p:sp>
          <p:nvSpPr>
            <p:cNvPr id="16" name="Parallelogram 2" descr="A fingerprint in black and white">
              <a:extLst>
                <a:ext uri="{FF2B5EF4-FFF2-40B4-BE49-F238E27FC236}">
                  <a16:creationId xmlns:a16="http://schemas.microsoft.com/office/drawing/2014/main" id="{C0B37CBD-A754-45D2-AC97-43E75AB6097E}"/>
                </a:ext>
              </a:extLst>
            </p:cNvPr>
            <p:cNvSpPr/>
            <p:nvPr userDrawn="1"/>
          </p:nvSpPr>
          <p:spPr bwMode="auto">
            <a:xfrm>
              <a:off x="689349" y="3926327"/>
              <a:ext cx="1422167" cy="1041004"/>
            </a:xfrm>
            <a:custGeom>
              <a:avLst/>
              <a:gdLst>
                <a:gd name="connsiteX0" fmla="*/ 0 w 2464525"/>
                <a:gd name="connsiteY0" fmla="*/ 2431189 h 2431189"/>
                <a:gd name="connsiteX1" fmla="*/ 607797 w 2464525"/>
                <a:gd name="connsiteY1" fmla="*/ 0 h 2431189"/>
                <a:gd name="connsiteX2" fmla="*/ 2464525 w 2464525"/>
                <a:gd name="connsiteY2" fmla="*/ 0 h 2431189"/>
                <a:gd name="connsiteX3" fmla="*/ 1856728 w 2464525"/>
                <a:gd name="connsiteY3" fmla="*/ 2431189 h 2431189"/>
                <a:gd name="connsiteX4" fmla="*/ 0 w 2464525"/>
                <a:gd name="connsiteY4" fmla="*/ 2431189 h 2431189"/>
                <a:gd name="connsiteX0" fmla="*/ 0 w 2360022"/>
                <a:gd name="connsiteY0" fmla="*/ 2431189 h 2431189"/>
                <a:gd name="connsiteX1" fmla="*/ 607797 w 2360022"/>
                <a:gd name="connsiteY1" fmla="*/ 0 h 2431189"/>
                <a:gd name="connsiteX2" fmla="*/ 2360022 w 2360022"/>
                <a:gd name="connsiteY2" fmla="*/ 740229 h 2431189"/>
                <a:gd name="connsiteX3" fmla="*/ 1856728 w 2360022"/>
                <a:gd name="connsiteY3" fmla="*/ 2431189 h 2431189"/>
                <a:gd name="connsiteX4" fmla="*/ 0 w 2360022"/>
                <a:gd name="connsiteY4" fmla="*/ 2431189 h 2431189"/>
                <a:gd name="connsiteX0" fmla="*/ 0 w 2360022"/>
                <a:gd name="connsiteY0" fmla="*/ 1690960 h 1690960"/>
                <a:gd name="connsiteX1" fmla="*/ 886471 w 2360022"/>
                <a:gd name="connsiteY1" fmla="*/ 409303 h 1690960"/>
                <a:gd name="connsiteX2" fmla="*/ 2360022 w 2360022"/>
                <a:gd name="connsiteY2" fmla="*/ 0 h 1690960"/>
                <a:gd name="connsiteX3" fmla="*/ 1856728 w 2360022"/>
                <a:gd name="connsiteY3" fmla="*/ 1690960 h 1690960"/>
                <a:gd name="connsiteX4" fmla="*/ 0 w 2360022"/>
                <a:gd name="connsiteY4" fmla="*/ 1690960 h 1690960"/>
                <a:gd name="connsiteX0" fmla="*/ 0 w 2360022"/>
                <a:gd name="connsiteY0" fmla="*/ 1699668 h 1699668"/>
                <a:gd name="connsiteX1" fmla="*/ 912596 w 2360022"/>
                <a:gd name="connsiteY1" fmla="*/ 0 h 1699668"/>
                <a:gd name="connsiteX2" fmla="*/ 2360022 w 2360022"/>
                <a:gd name="connsiteY2" fmla="*/ 8708 h 1699668"/>
                <a:gd name="connsiteX3" fmla="*/ 1856728 w 2360022"/>
                <a:gd name="connsiteY3" fmla="*/ 1699668 h 1699668"/>
                <a:gd name="connsiteX4" fmla="*/ 0 w 2360022"/>
                <a:gd name="connsiteY4" fmla="*/ 1699668 h 1699668"/>
                <a:gd name="connsiteX0" fmla="*/ 0 w 2360022"/>
                <a:gd name="connsiteY0" fmla="*/ 1699668 h 1708376"/>
                <a:gd name="connsiteX1" fmla="*/ 912596 w 2360022"/>
                <a:gd name="connsiteY1" fmla="*/ 0 h 1708376"/>
                <a:gd name="connsiteX2" fmla="*/ 2360022 w 2360022"/>
                <a:gd name="connsiteY2" fmla="*/ 8708 h 1708376"/>
                <a:gd name="connsiteX3" fmla="*/ 1464842 w 2360022"/>
                <a:gd name="connsiteY3" fmla="*/ 1708376 h 1708376"/>
                <a:gd name="connsiteX4" fmla="*/ 0 w 2360022"/>
                <a:gd name="connsiteY4" fmla="*/ 1699668 h 1708376"/>
                <a:gd name="connsiteX0" fmla="*/ 0 w 2351314"/>
                <a:gd name="connsiteY0" fmla="*/ 1699668 h 1708376"/>
                <a:gd name="connsiteX1" fmla="*/ 912596 w 2351314"/>
                <a:gd name="connsiteY1" fmla="*/ 0 h 1708376"/>
                <a:gd name="connsiteX2" fmla="*/ 2351314 w 2351314"/>
                <a:gd name="connsiteY2" fmla="*/ 17417 h 1708376"/>
                <a:gd name="connsiteX3" fmla="*/ 1464842 w 2351314"/>
                <a:gd name="connsiteY3" fmla="*/ 1708376 h 1708376"/>
                <a:gd name="connsiteX4" fmla="*/ 0 w 2351314"/>
                <a:gd name="connsiteY4" fmla="*/ 1699668 h 1708376"/>
                <a:gd name="connsiteX0" fmla="*/ 0 w 2333897"/>
                <a:gd name="connsiteY0" fmla="*/ 169966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699668 h 1708376"/>
                <a:gd name="connsiteX0" fmla="*/ 0 w 2333897"/>
                <a:gd name="connsiteY0" fmla="*/ 170601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706018 h 1708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897" h="1708376">
                  <a:moveTo>
                    <a:pt x="0" y="1706018"/>
                  </a:moveTo>
                  <a:lnTo>
                    <a:pt x="912596" y="0"/>
                  </a:lnTo>
                  <a:lnTo>
                    <a:pt x="2333897" y="0"/>
                  </a:lnTo>
                  <a:lnTo>
                    <a:pt x="1464842" y="1708376"/>
                  </a:lnTo>
                  <a:lnTo>
                    <a:pt x="0" y="1706018"/>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0" name="Parallelogram 2" descr="Close-up of a slide in a microscope">
              <a:extLst>
                <a:ext uri="{FF2B5EF4-FFF2-40B4-BE49-F238E27FC236}">
                  <a16:creationId xmlns:a16="http://schemas.microsoft.com/office/drawing/2014/main" id="{DCA12355-8DF7-4815-8741-558D0DF6D156}"/>
                </a:ext>
              </a:extLst>
            </p:cNvPr>
            <p:cNvSpPr/>
            <p:nvPr userDrawn="1"/>
          </p:nvSpPr>
          <p:spPr bwMode="auto">
            <a:xfrm>
              <a:off x="-363533" y="3926327"/>
              <a:ext cx="1422167" cy="1041004"/>
            </a:xfrm>
            <a:custGeom>
              <a:avLst/>
              <a:gdLst>
                <a:gd name="connsiteX0" fmla="*/ 0 w 2464525"/>
                <a:gd name="connsiteY0" fmla="*/ 2431189 h 2431189"/>
                <a:gd name="connsiteX1" fmla="*/ 607797 w 2464525"/>
                <a:gd name="connsiteY1" fmla="*/ 0 h 2431189"/>
                <a:gd name="connsiteX2" fmla="*/ 2464525 w 2464525"/>
                <a:gd name="connsiteY2" fmla="*/ 0 h 2431189"/>
                <a:gd name="connsiteX3" fmla="*/ 1856728 w 2464525"/>
                <a:gd name="connsiteY3" fmla="*/ 2431189 h 2431189"/>
                <a:gd name="connsiteX4" fmla="*/ 0 w 2464525"/>
                <a:gd name="connsiteY4" fmla="*/ 2431189 h 2431189"/>
                <a:gd name="connsiteX0" fmla="*/ 0 w 2360022"/>
                <a:gd name="connsiteY0" fmla="*/ 2431189 h 2431189"/>
                <a:gd name="connsiteX1" fmla="*/ 607797 w 2360022"/>
                <a:gd name="connsiteY1" fmla="*/ 0 h 2431189"/>
                <a:gd name="connsiteX2" fmla="*/ 2360022 w 2360022"/>
                <a:gd name="connsiteY2" fmla="*/ 740229 h 2431189"/>
                <a:gd name="connsiteX3" fmla="*/ 1856728 w 2360022"/>
                <a:gd name="connsiteY3" fmla="*/ 2431189 h 2431189"/>
                <a:gd name="connsiteX4" fmla="*/ 0 w 2360022"/>
                <a:gd name="connsiteY4" fmla="*/ 2431189 h 2431189"/>
                <a:gd name="connsiteX0" fmla="*/ 0 w 2360022"/>
                <a:gd name="connsiteY0" fmla="*/ 1690960 h 1690960"/>
                <a:gd name="connsiteX1" fmla="*/ 886471 w 2360022"/>
                <a:gd name="connsiteY1" fmla="*/ 409303 h 1690960"/>
                <a:gd name="connsiteX2" fmla="*/ 2360022 w 2360022"/>
                <a:gd name="connsiteY2" fmla="*/ 0 h 1690960"/>
                <a:gd name="connsiteX3" fmla="*/ 1856728 w 2360022"/>
                <a:gd name="connsiteY3" fmla="*/ 1690960 h 1690960"/>
                <a:gd name="connsiteX4" fmla="*/ 0 w 2360022"/>
                <a:gd name="connsiteY4" fmla="*/ 1690960 h 1690960"/>
                <a:gd name="connsiteX0" fmla="*/ 0 w 2360022"/>
                <a:gd name="connsiteY0" fmla="*/ 1699668 h 1699668"/>
                <a:gd name="connsiteX1" fmla="*/ 912596 w 2360022"/>
                <a:gd name="connsiteY1" fmla="*/ 0 h 1699668"/>
                <a:gd name="connsiteX2" fmla="*/ 2360022 w 2360022"/>
                <a:gd name="connsiteY2" fmla="*/ 8708 h 1699668"/>
                <a:gd name="connsiteX3" fmla="*/ 1856728 w 2360022"/>
                <a:gd name="connsiteY3" fmla="*/ 1699668 h 1699668"/>
                <a:gd name="connsiteX4" fmla="*/ 0 w 2360022"/>
                <a:gd name="connsiteY4" fmla="*/ 1699668 h 1699668"/>
                <a:gd name="connsiteX0" fmla="*/ 0 w 2360022"/>
                <a:gd name="connsiteY0" fmla="*/ 1699668 h 1708376"/>
                <a:gd name="connsiteX1" fmla="*/ 912596 w 2360022"/>
                <a:gd name="connsiteY1" fmla="*/ 0 h 1708376"/>
                <a:gd name="connsiteX2" fmla="*/ 2360022 w 2360022"/>
                <a:gd name="connsiteY2" fmla="*/ 8708 h 1708376"/>
                <a:gd name="connsiteX3" fmla="*/ 1464842 w 2360022"/>
                <a:gd name="connsiteY3" fmla="*/ 1708376 h 1708376"/>
                <a:gd name="connsiteX4" fmla="*/ 0 w 2360022"/>
                <a:gd name="connsiteY4" fmla="*/ 1699668 h 1708376"/>
                <a:gd name="connsiteX0" fmla="*/ 0 w 2351314"/>
                <a:gd name="connsiteY0" fmla="*/ 1699668 h 1708376"/>
                <a:gd name="connsiteX1" fmla="*/ 912596 w 2351314"/>
                <a:gd name="connsiteY1" fmla="*/ 0 h 1708376"/>
                <a:gd name="connsiteX2" fmla="*/ 2351314 w 2351314"/>
                <a:gd name="connsiteY2" fmla="*/ 17417 h 1708376"/>
                <a:gd name="connsiteX3" fmla="*/ 1464842 w 2351314"/>
                <a:gd name="connsiteY3" fmla="*/ 1708376 h 1708376"/>
                <a:gd name="connsiteX4" fmla="*/ 0 w 2351314"/>
                <a:gd name="connsiteY4" fmla="*/ 1699668 h 1708376"/>
                <a:gd name="connsiteX0" fmla="*/ 0 w 2333897"/>
                <a:gd name="connsiteY0" fmla="*/ 169966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699668 h 1708376"/>
                <a:gd name="connsiteX0" fmla="*/ 0 w 2333897"/>
                <a:gd name="connsiteY0" fmla="*/ 170601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706018 h 1708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897" h="1708376">
                  <a:moveTo>
                    <a:pt x="0" y="1706018"/>
                  </a:moveTo>
                  <a:lnTo>
                    <a:pt x="912596" y="0"/>
                  </a:lnTo>
                  <a:lnTo>
                    <a:pt x="2333897" y="0"/>
                  </a:lnTo>
                  <a:lnTo>
                    <a:pt x="1464842" y="1708376"/>
                  </a:lnTo>
                  <a:lnTo>
                    <a:pt x="0" y="1706018"/>
                  </a:ln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1" name="Parallelogram 2" descr="Serious chemist using microscope at laboratory">
              <a:extLst>
                <a:ext uri="{FF2B5EF4-FFF2-40B4-BE49-F238E27FC236}">
                  <a16:creationId xmlns:a16="http://schemas.microsoft.com/office/drawing/2014/main" id="{0406B968-4AA6-4A03-93F9-00C6971D03BA}"/>
                </a:ext>
              </a:extLst>
            </p:cNvPr>
            <p:cNvSpPr/>
            <p:nvPr userDrawn="1"/>
          </p:nvSpPr>
          <p:spPr bwMode="auto">
            <a:xfrm>
              <a:off x="1742231" y="3926327"/>
              <a:ext cx="1422167" cy="1041004"/>
            </a:xfrm>
            <a:custGeom>
              <a:avLst/>
              <a:gdLst>
                <a:gd name="connsiteX0" fmla="*/ 0 w 2464525"/>
                <a:gd name="connsiteY0" fmla="*/ 2431189 h 2431189"/>
                <a:gd name="connsiteX1" fmla="*/ 607797 w 2464525"/>
                <a:gd name="connsiteY1" fmla="*/ 0 h 2431189"/>
                <a:gd name="connsiteX2" fmla="*/ 2464525 w 2464525"/>
                <a:gd name="connsiteY2" fmla="*/ 0 h 2431189"/>
                <a:gd name="connsiteX3" fmla="*/ 1856728 w 2464525"/>
                <a:gd name="connsiteY3" fmla="*/ 2431189 h 2431189"/>
                <a:gd name="connsiteX4" fmla="*/ 0 w 2464525"/>
                <a:gd name="connsiteY4" fmla="*/ 2431189 h 2431189"/>
                <a:gd name="connsiteX0" fmla="*/ 0 w 2360022"/>
                <a:gd name="connsiteY0" fmla="*/ 2431189 h 2431189"/>
                <a:gd name="connsiteX1" fmla="*/ 607797 w 2360022"/>
                <a:gd name="connsiteY1" fmla="*/ 0 h 2431189"/>
                <a:gd name="connsiteX2" fmla="*/ 2360022 w 2360022"/>
                <a:gd name="connsiteY2" fmla="*/ 740229 h 2431189"/>
                <a:gd name="connsiteX3" fmla="*/ 1856728 w 2360022"/>
                <a:gd name="connsiteY3" fmla="*/ 2431189 h 2431189"/>
                <a:gd name="connsiteX4" fmla="*/ 0 w 2360022"/>
                <a:gd name="connsiteY4" fmla="*/ 2431189 h 2431189"/>
                <a:gd name="connsiteX0" fmla="*/ 0 w 2360022"/>
                <a:gd name="connsiteY0" fmla="*/ 1690960 h 1690960"/>
                <a:gd name="connsiteX1" fmla="*/ 886471 w 2360022"/>
                <a:gd name="connsiteY1" fmla="*/ 409303 h 1690960"/>
                <a:gd name="connsiteX2" fmla="*/ 2360022 w 2360022"/>
                <a:gd name="connsiteY2" fmla="*/ 0 h 1690960"/>
                <a:gd name="connsiteX3" fmla="*/ 1856728 w 2360022"/>
                <a:gd name="connsiteY3" fmla="*/ 1690960 h 1690960"/>
                <a:gd name="connsiteX4" fmla="*/ 0 w 2360022"/>
                <a:gd name="connsiteY4" fmla="*/ 1690960 h 1690960"/>
                <a:gd name="connsiteX0" fmla="*/ 0 w 2360022"/>
                <a:gd name="connsiteY0" fmla="*/ 1699668 h 1699668"/>
                <a:gd name="connsiteX1" fmla="*/ 912596 w 2360022"/>
                <a:gd name="connsiteY1" fmla="*/ 0 h 1699668"/>
                <a:gd name="connsiteX2" fmla="*/ 2360022 w 2360022"/>
                <a:gd name="connsiteY2" fmla="*/ 8708 h 1699668"/>
                <a:gd name="connsiteX3" fmla="*/ 1856728 w 2360022"/>
                <a:gd name="connsiteY3" fmla="*/ 1699668 h 1699668"/>
                <a:gd name="connsiteX4" fmla="*/ 0 w 2360022"/>
                <a:gd name="connsiteY4" fmla="*/ 1699668 h 1699668"/>
                <a:gd name="connsiteX0" fmla="*/ 0 w 2360022"/>
                <a:gd name="connsiteY0" fmla="*/ 1699668 h 1708376"/>
                <a:gd name="connsiteX1" fmla="*/ 912596 w 2360022"/>
                <a:gd name="connsiteY1" fmla="*/ 0 h 1708376"/>
                <a:gd name="connsiteX2" fmla="*/ 2360022 w 2360022"/>
                <a:gd name="connsiteY2" fmla="*/ 8708 h 1708376"/>
                <a:gd name="connsiteX3" fmla="*/ 1464842 w 2360022"/>
                <a:gd name="connsiteY3" fmla="*/ 1708376 h 1708376"/>
                <a:gd name="connsiteX4" fmla="*/ 0 w 2360022"/>
                <a:gd name="connsiteY4" fmla="*/ 1699668 h 1708376"/>
                <a:gd name="connsiteX0" fmla="*/ 0 w 2351314"/>
                <a:gd name="connsiteY0" fmla="*/ 1699668 h 1708376"/>
                <a:gd name="connsiteX1" fmla="*/ 912596 w 2351314"/>
                <a:gd name="connsiteY1" fmla="*/ 0 h 1708376"/>
                <a:gd name="connsiteX2" fmla="*/ 2351314 w 2351314"/>
                <a:gd name="connsiteY2" fmla="*/ 17417 h 1708376"/>
                <a:gd name="connsiteX3" fmla="*/ 1464842 w 2351314"/>
                <a:gd name="connsiteY3" fmla="*/ 1708376 h 1708376"/>
                <a:gd name="connsiteX4" fmla="*/ 0 w 2351314"/>
                <a:gd name="connsiteY4" fmla="*/ 1699668 h 1708376"/>
                <a:gd name="connsiteX0" fmla="*/ 0 w 2333897"/>
                <a:gd name="connsiteY0" fmla="*/ 169966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699668 h 1708376"/>
                <a:gd name="connsiteX0" fmla="*/ 0 w 2333897"/>
                <a:gd name="connsiteY0" fmla="*/ 170601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706018 h 1708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897" h="1708376">
                  <a:moveTo>
                    <a:pt x="0" y="1706018"/>
                  </a:moveTo>
                  <a:lnTo>
                    <a:pt x="912596" y="0"/>
                  </a:lnTo>
                  <a:lnTo>
                    <a:pt x="2333897" y="0"/>
                  </a:lnTo>
                  <a:lnTo>
                    <a:pt x="1464842" y="1708376"/>
                  </a:lnTo>
                  <a:lnTo>
                    <a:pt x="0" y="1706018"/>
                  </a:lnTo>
                  <a:close/>
                </a:path>
              </a:pathLst>
            </a:custGeom>
            <a:blipFill dpi="0" rotWithShape="1">
              <a:blip r:embed="rId6" cstate="print">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2" name="Parallelogram 2" descr="Cross-section of a plant stem under a microscope">
              <a:extLst>
                <a:ext uri="{FF2B5EF4-FFF2-40B4-BE49-F238E27FC236}">
                  <a16:creationId xmlns:a16="http://schemas.microsoft.com/office/drawing/2014/main" id="{98028550-1ECA-462A-9ED0-56B0CEE11919}"/>
                </a:ext>
              </a:extLst>
            </p:cNvPr>
            <p:cNvSpPr/>
            <p:nvPr userDrawn="1"/>
          </p:nvSpPr>
          <p:spPr bwMode="auto">
            <a:xfrm>
              <a:off x="2795113" y="3926327"/>
              <a:ext cx="1422167" cy="1041004"/>
            </a:xfrm>
            <a:custGeom>
              <a:avLst/>
              <a:gdLst>
                <a:gd name="connsiteX0" fmla="*/ 0 w 2464525"/>
                <a:gd name="connsiteY0" fmla="*/ 2431189 h 2431189"/>
                <a:gd name="connsiteX1" fmla="*/ 607797 w 2464525"/>
                <a:gd name="connsiteY1" fmla="*/ 0 h 2431189"/>
                <a:gd name="connsiteX2" fmla="*/ 2464525 w 2464525"/>
                <a:gd name="connsiteY2" fmla="*/ 0 h 2431189"/>
                <a:gd name="connsiteX3" fmla="*/ 1856728 w 2464525"/>
                <a:gd name="connsiteY3" fmla="*/ 2431189 h 2431189"/>
                <a:gd name="connsiteX4" fmla="*/ 0 w 2464525"/>
                <a:gd name="connsiteY4" fmla="*/ 2431189 h 2431189"/>
                <a:gd name="connsiteX0" fmla="*/ 0 w 2360022"/>
                <a:gd name="connsiteY0" fmla="*/ 2431189 h 2431189"/>
                <a:gd name="connsiteX1" fmla="*/ 607797 w 2360022"/>
                <a:gd name="connsiteY1" fmla="*/ 0 h 2431189"/>
                <a:gd name="connsiteX2" fmla="*/ 2360022 w 2360022"/>
                <a:gd name="connsiteY2" fmla="*/ 740229 h 2431189"/>
                <a:gd name="connsiteX3" fmla="*/ 1856728 w 2360022"/>
                <a:gd name="connsiteY3" fmla="*/ 2431189 h 2431189"/>
                <a:gd name="connsiteX4" fmla="*/ 0 w 2360022"/>
                <a:gd name="connsiteY4" fmla="*/ 2431189 h 2431189"/>
                <a:gd name="connsiteX0" fmla="*/ 0 w 2360022"/>
                <a:gd name="connsiteY0" fmla="*/ 1690960 h 1690960"/>
                <a:gd name="connsiteX1" fmla="*/ 886471 w 2360022"/>
                <a:gd name="connsiteY1" fmla="*/ 409303 h 1690960"/>
                <a:gd name="connsiteX2" fmla="*/ 2360022 w 2360022"/>
                <a:gd name="connsiteY2" fmla="*/ 0 h 1690960"/>
                <a:gd name="connsiteX3" fmla="*/ 1856728 w 2360022"/>
                <a:gd name="connsiteY3" fmla="*/ 1690960 h 1690960"/>
                <a:gd name="connsiteX4" fmla="*/ 0 w 2360022"/>
                <a:gd name="connsiteY4" fmla="*/ 1690960 h 1690960"/>
                <a:gd name="connsiteX0" fmla="*/ 0 w 2360022"/>
                <a:gd name="connsiteY0" fmla="*/ 1699668 h 1699668"/>
                <a:gd name="connsiteX1" fmla="*/ 912596 w 2360022"/>
                <a:gd name="connsiteY1" fmla="*/ 0 h 1699668"/>
                <a:gd name="connsiteX2" fmla="*/ 2360022 w 2360022"/>
                <a:gd name="connsiteY2" fmla="*/ 8708 h 1699668"/>
                <a:gd name="connsiteX3" fmla="*/ 1856728 w 2360022"/>
                <a:gd name="connsiteY3" fmla="*/ 1699668 h 1699668"/>
                <a:gd name="connsiteX4" fmla="*/ 0 w 2360022"/>
                <a:gd name="connsiteY4" fmla="*/ 1699668 h 1699668"/>
                <a:gd name="connsiteX0" fmla="*/ 0 w 2360022"/>
                <a:gd name="connsiteY0" fmla="*/ 1699668 h 1708376"/>
                <a:gd name="connsiteX1" fmla="*/ 912596 w 2360022"/>
                <a:gd name="connsiteY1" fmla="*/ 0 h 1708376"/>
                <a:gd name="connsiteX2" fmla="*/ 2360022 w 2360022"/>
                <a:gd name="connsiteY2" fmla="*/ 8708 h 1708376"/>
                <a:gd name="connsiteX3" fmla="*/ 1464842 w 2360022"/>
                <a:gd name="connsiteY3" fmla="*/ 1708376 h 1708376"/>
                <a:gd name="connsiteX4" fmla="*/ 0 w 2360022"/>
                <a:gd name="connsiteY4" fmla="*/ 1699668 h 1708376"/>
                <a:gd name="connsiteX0" fmla="*/ 0 w 2351314"/>
                <a:gd name="connsiteY0" fmla="*/ 1699668 h 1708376"/>
                <a:gd name="connsiteX1" fmla="*/ 912596 w 2351314"/>
                <a:gd name="connsiteY1" fmla="*/ 0 h 1708376"/>
                <a:gd name="connsiteX2" fmla="*/ 2351314 w 2351314"/>
                <a:gd name="connsiteY2" fmla="*/ 17417 h 1708376"/>
                <a:gd name="connsiteX3" fmla="*/ 1464842 w 2351314"/>
                <a:gd name="connsiteY3" fmla="*/ 1708376 h 1708376"/>
                <a:gd name="connsiteX4" fmla="*/ 0 w 2351314"/>
                <a:gd name="connsiteY4" fmla="*/ 1699668 h 1708376"/>
                <a:gd name="connsiteX0" fmla="*/ 0 w 2333897"/>
                <a:gd name="connsiteY0" fmla="*/ 169966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699668 h 1708376"/>
                <a:gd name="connsiteX0" fmla="*/ 0 w 2333897"/>
                <a:gd name="connsiteY0" fmla="*/ 170601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706018 h 1708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897" h="1708376">
                  <a:moveTo>
                    <a:pt x="0" y="1706018"/>
                  </a:moveTo>
                  <a:lnTo>
                    <a:pt x="912596" y="0"/>
                  </a:lnTo>
                  <a:lnTo>
                    <a:pt x="2333897" y="0"/>
                  </a:lnTo>
                  <a:lnTo>
                    <a:pt x="1464842" y="1708376"/>
                  </a:lnTo>
                  <a:lnTo>
                    <a:pt x="0" y="1706018"/>
                  </a:lnTo>
                  <a:close/>
                </a:path>
              </a:pathLst>
            </a:custGeom>
            <a:blipFill dpi="0" rotWithShape="1">
              <a:blip r:embed="rId7" cstate="print">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5" name="Parallelogram 2" descr="Man working in laboratory">
              <a:extLst>
                <a:ext uri="{FF2B5EF4-FFF2-40B4-BE49-F238E27FC236}">
                  <a16:creationId xmlns:a16="http://schemas.microsoft.com/office/drawing/2014/main" id="{F0F96A39-276C-4367-A418-4A17CAC3ADF5}"/>
                </a:ext>
              </a:extLst>
            </p:cNvPr>
            <p:cNvSpPr/>
            <p:nvPr userDrawn="1"/>
          </p:nvSpPr>
          <p:spPr bwMode="auto">
            <a:xfrm>
              <a:off x="3847995" y="3926327"/>
              <a:ext cx="1422167" cy="1041004"/>
            </a:xfrm>
            <a:custGeom>
              <a:avLst/>
              <a:gdLst>
                <a:gd name="connsiteX0" fmla="*/ 0 w 2464525"/>
                <a:gd name="connsiteY0" fmla="*/ 2431189 h 2431189"/>
                <a:gd name="connsiteX1" fmla="*/ 607797 w 2464525"/>
                <a:gd name="connsiteY1" fmla="*/ 0 h 2431189"/>
                <a:gd name="connsiteX2" fmla="*/ 2464525 w 2464525"/>
                <a:gd name="connsiteY2" fmla="*/ 0 h 2431189"/>
                <a:gd name="connsiteX3" fmla="*/ 1856728 w 2464525"/>
                <a:gd name="connsiteY3" fmla="*/ 2431189 h 2431189"/>
                <a:gd name="connsiteX4" fmla="*/ 0 w 2464525"/>
                <a:gd name="connsiteY4" fmla="*/ 2431189 h 2431189"/>
                <a:gd name="connsiteX0" fmla="*/ 0 w 2360022"/>
                <a:gd name="connsiteY0" fmla="*/ 2431189 h 2431189"/>
                <a:gd name="connsiteX1" fmla="*/ 607797 w 2360022"/>
                <a:gd name="connsiteY1" fmla="*/ 0 h 2431189"/>
                <a:gd name="connsiteX2" fmla="*/ 2360022 w 2360022"/>
                <a:gd name="connsiteY2" fmla="*/ 740229 h 2431189"/>
                <a:gd name="connsiteX3" fmla="*/ 1856728 w 2360022"/>
                <a:gd name="connsiteY3" fmla="*/ 2431189 h 2431189"/>
                <a:gd name="connsiteX4" fmla="*/ 0 w 2360022"/>
                <a:gd name="connsiteY4" fmla="*/ 2431189 h 2431189"/>
                <a:gd name="connsiteX0" fmla="*/ 0 w 2360022"/>
                <a:gd name="connsiteY0" fmla="*/ 1690960 h 1690960"/>
                <a:gd name="connsiteX1" fmla="*/ 886471 w 2360022"/>
                <a:gd name="connsiteY1" fmla="*/ 409303 h 1690960"/>
                <a:gd name="connsiteX2" fmla="*/ 2360022 w 2360022"/>
                <a:gd name="connsiteY2" fmla="*/ 0 h 1690960"/>
                <a:gd name="connsiteX3" fmla="*/ 1856728 w 2360022"/>
                <a:gd name="connsiteY3" fmla="*/ 1690960 h 1690960"/>
                <a:gd name="connsiteX4" fmla="*/ 0 w 2360022"/>
                <a:gd name="connsiteY4" fmla="*/ 1690960 h 1690960"/>
                <a:gd name="connsiteX0" fmla="*/ 0 w 2360022"/>
                <a:gd name="connsiteY0" fmla="*/ 1699668 h 1699668"/>
                <a:gd name="connsiteX1" fmla="*/ 912596 w 2360022"/>
                <a:gd name="connsiteY1" fmla="*/ 0 h 1699668"/>
                <a:gd name="connsiteX2" fmla="*/ 2360022 w 2360022"/>
                <a:gd name="connsiteY2" fmla="*/ 8708 h 1699668"/>
                <a:gd name="connsiteX3" fmla="*/ 1856728 w 2360022"/>
                <a:gd name="connsiteY3" fmla="*/ 1699668 h 1699668"/>
                <a:gd name="connsiteX4" fmla="*/ 0 w 2360022"/>
                <a:gd name="connsiteY4" fmla="*/ 1699668 h 1699668"/>
                <a:gd name="connsiteX0" fmla="*/ 0 w 2360022"/>
                <a:gd name="connsiteY0" fmla="*/ 1699668 h 1708376"/>
                <a:gd name="connsiteX1" fmla="*/ 912596 w 2360022"/>
                <a:gd name="connsiteY1" fmla="*/ 0 h 1708376"/>
                <a:gd name="connsiteX2" fmla="*/ 2360022 w 2360022"/>
                <a:gd name="connsiteY2" fmla="*/ 8708 h 1708376"/>
                <a:gd name="connsiteX3" fmla="*/ 1464842 w 2360022"/>
                <a:gd name="connsiteY3" fmla="*/ 1708376 h 1708376"/>
                <a:gd name="connsiteX4" fmla="*/ 0 w 2360022"/>
                <a:gd name="connsiteY4" fmla="*/ 1699668 h 1708376"/>
                <a:gd name="connsiteX0" fmla="*/ 0 w 2351314"/>
                <a:gd name="connsiteY0" fmla="*/ 1699668 h 1708376"/>
                <a:gd name="connsiteX1" fmla="*/ 912596 w 2351314"/>
                <a:gd name="connsiteY1" fmla="*/ 0 h 1708376"/>
                <a:gd name="connsiteX2" fmla="*/ 2351314 w 2351314"/>
                <a:gd name="connsiteY2" fmla="*/ 17417 h 1708376"/>
                <a:gd name="connsiteX3" fmla="*/ 1464842 w 2351314"/>
                <a:gd name="connsiteY3" fmla="*/ 1708376 h 1708376"/>
                <a:gd name="connsiteX4" fmla="*/ 0 w 2351314"/>
                <a:gd name="connsiteY4" fmla="*/ 1699668 h 1708376"/>
                <a:gd name="connsiteX0" fmla="*/ 0 w 2333897"/>
                <a:gd name="connsiteY0" fmla="*/ 169966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699668 h 1708376"/>
                <a:gd name="connsiteX0" fmla="*/ 0 w 2333897"/>
                <a:gd name="connsiteY0" fmla="*/ 170601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706018 h 1708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897" h="1708376">
                  <a:moveTo>
                    <a:pt x="0" y="1706018"/>
                  </a:moveTo>
                  <a:lnTo>
                    <a:pt x="912596" y="0"/>
                  </a:lnTo>
                  <a:lnTo>
                    <a:pt x="2333897" y="0"/>
                  </a:lnTo>
                  <a:lnTo>
                    <a:pt x="1464842" y="1708376"/>
                  </a:lnTo>
                  <a:lnTo>
                    <a:pt x="0" y="1706018"/>
                  </a:lnTo>
                  <a:close/>
                </a:path>
              </a:pathLst>
            </a:custGeom>
            <a:blipFill dpi="0" rotWithShape="1">
              <a:blip r:embed="rId8" cstate="print">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545985475"/>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3FDCE51A-0A35-4BE7-A192-1D19FB078E1F}"/>
              </a:ext>
            </a:extLst>
          </p:cNvPr>
          <p:cNvSpPr txBox="1">
            <a:spLocks noGrp="1" noRot="1" noMove="1" noResize="1" noEditPoints="1" noAdjustHandles="1" noChangeArrowheads="1" noChangeShapeType="1"/>
          </p:cNvSpPr>
          <p:nvPr userDrawn="1"/>
        </p:nvSpPr>
        <p:spPr>
          <a:xfrm>
            <a:off x="953196" y="4104310"/>
            <a:ext cx="3887787" cy="207831"/>
          </a:xfrm>
          <a:prstGeom prst="rect">
            <a:avLst/>
          </a:prstGeom>
        </p:spPr>
        <p:txBody>
          <a:bodyPr lIns="0" tIns="0" rIns="0" bIns="0"/>
          <a:lstStyle>
            <a:lvl1pPr marL="0" indent="0" algn="l" rtl="0" eaLnBrk="0" fontAlgn="base" hangingPunct="0">
              <a:lnSpc>
                <a:spcPct val="85000"/>
              </a:lnSpc>
              <a:spcBef>
                <a:spcPct val="0"/>
              </a:spcBef>
              <a:spcAft>
                <a:spcPct val="0"/>
              </a:spcAft>
              <a:buClr>
                <a:srgbClr val="BA0008"/>
              </a:buClr>
              <a:buFont typeface="Wingdings" pitchFamily="2" charset="2"/>
              <a:buNone/>
              <a:defRPr sz="1900" b="0">
                <a:solidFill>
                  <a:srgbClr val="993399"/>
                </a:solidFill>
                <a:latin typeface="Open Sans Semibold" pitchFamily="34" charset="0"/>
                <a:ea typeface="Open Sans Semibold" pitchFamily="34" charset="0"/>
                <a:cs typeface="Open Sans Semibold" pitchFamily="34" charset="0"/>
              </a:defRPr>
            </a:lvl1pPr>
            <a:lvl2pPr marL="742950" indent="-285750" algn="l" rtl="0" eaLnBrk="0" fontAlgn="base" hangingPunct="0">
              <a:spcBef>
                <a:spcPct val="20000"/>
              </a:spcBef>
              <a:spcAft>
                <a:spcPct val="0"/>
              </a:spcAft>
              <a:buClr>
                <a:srgbClr val="BA0008"/>
              </a:buClr>
              <a:buFont typeface="Wingdings" pitchFamily="2" charset="2"/>
              <a:buChar char="p"/>
              <a:defRPr sz="2000">
                <a:solidFill>
                  <a:schemeClr val="tx1"/>
                </a:solidFill>
                <a:latin typeface="+mn-lt"/>
              </a:defRPr>
            </a:lvl2pPr>
            <a:lvl3pPr marL="1143000" indent="-228600" algn="l" rtl="0" eaLnBrk="0" fontAlgn="base" hangingPunct="0">
              <a:spcBef>
                <a:spcPct val="20000"/>
              </a:spcBef>
              <a:spcAft>
                <a:spcPct val="0"/>
              </a:spcAft>
              <a:buClr>
                <a:srgbClr val="BA0008"/>
              </a:buClr>
              <a:buFont typeface="Webdings" pitchFamily="18" charset="2"/>
              <a:buChar char="="/>
              <a:defRPr>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a:lstStyle>
          <a:p>
            <a:r>
              <a:rPr lang="en-US" kern="0"/>
              <a:t>Presentation Subtitle</a:t>
            </a:r>
            <a:endParaRPr lang="ru-RU" kern="0"/>
          </a:p>
        </p:txBody>
      </p:sp>
      <p:sp>
        <p:nvSpPr>
          <p:cNvPr id="6" name="Rectangle 2">
            <a:extLst>
              <a:ext uri="{FF2B5EF4-FFF2-40B4-BE49-F238E27FC236}">
                <a16:creationId xmlns:a16="http://schemas.microsoft.com/office/drawing/2014/main" id="{BD7164A2-77D8-4CAD-86C8-5C850A52B837}"/>
              </a:ext>
            </a:extLst>
          </p:cNvPr>
          <p:cNvSpPr txBox="1">
            <a:spLocks noGrp="1" noRot="1" noMove="1" noResize="1" noEditPoints="1" noAdjustHandles="1" noChangeArrowheads="1" noChangeShapeType="1"/>
          </p:cNvSpPr>
          <p:nvPr userDrawn="1"/>
        </p:nvSpPr>
        <p:spPr>
          <a:xfrm>
            <a:off x="953196" y="3405546"/>
            <a:ext cx="7075189" cy="486054"/>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r>
              <a:rPr lang="en-US" kern="0"/>
              <a:t>Presentation Title</a:t>
            </a:r>
            <a:endParaRPr lang="ru-RU" kern="0"/>
          </a:p>
        </p:txBody>
      </p:sp>
      <p:pic>
        <p:nvPicPr>
          <p:cNvPr id="2" name="Picture 1">
            <a:extLst>
              <a:ext uri="{FF2B5EF4-FFF2-40B4-BE49-F238E27FC236}">
                <a16:creationId xmlns:a16="http://schemas.microsoft.com/office/drawing/2014/main" id="{EAE4C454-A8C9-4D45-987A-D482F2078A08}"/>
              </a:ext>
            </a:extLst>
          </p:cNvPr>
          <p:cNvPicPr>
            <a:picLocks noChangeAspect="1"/>
          </p:cNvPicPr>
          <p:nvPr userDrawn="1"/>
        </p:nvPicPr>
        <p:blipFill>
          <a:blip r:embed="rId2"/>
          <a:stretch>
            <a:fillRect/>
          </a:stretch>
        </p:blipFill>
        <p:spPr>
          <a:xfrm>
            <a:off x="7460117" y="174349"/>
            <a:ext cx="1545336" cy="430475"/>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AB3F228E-67D7-4D7B-A9B7-82ADCFE114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Tree>
    <p:extLst>
      <p:ext uri="{BB962C8B-B14F-4D97-AF65-F5344CB8AC3E}">
        <p14:creationId xmlns:p14="http://schemas.microsoft.com/office/powerpoint/2010/main" val="3786107613"/>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D7164A2-77D8-4CAD-86C8-5C850A52B837}"/>
              </a:ext>
            </a:extLst>
          </p:cNvPr>
          <p:cNvSpPr txBox="1">
            <a:spLocks noGrp="1" noRot="1" noMove="1" noResize="1" noEditPoints="1" noAdjustHandles="1" noChangeArrowheads="1" noChangeShapeType="1"/>
          </p:cNvSpPr>
          <p:nvPr userDrawn="1"/>
        </p:nvSpPr>
        <p:spPr>
          <a:xfrm>
            <a:off x="953196" y="3405546"/>
            <a:ext cx="7075189" cy="486054"/>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endParaRPr lang="ru-RU" kern="0"/>
          </a:p>
        </p:txBody>
      </p:sp>
      <p:pic>
        <p:nvPicPr>
          <p:cNvPr id="2" name="Picture 1">
            <a:extLst>
              <a:ext uri="{FF2B5EF4-FFF2-40B4-BE49-F238E27FC236}">
                <a16:creationId xmlns:a16="http://schemas.microsoft.com/office/drawing/2014/main" id="{EAE4C454-A8C9-4D45-987A-D482F2078A08}"/>
              </a:ext>
            </a:extLst>
          </p:cNvPr>
          <p:cNvPicPr>
            <a:picLocks noChangeAspect="1"/>
          </p:cNvPicPr>
          <p:nvPr userDrawn="1"/>
        </p:nvPicPr>
        <p:blipFill>
          <a:blip r:embed="rId2"/>
          <a:stretch>
            <a:fillRect/>
          </a:stretch>
        </p:blipFill>
        <p:spPr>
          <a:xfrm>
            <a:off x="7460117" y="174349"/>
            <a:ext cx="1545336" cy="430475"/>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AB3F228E-67D7-4D7B-A9B7-82ADCFE114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Tree>
    <p:extLst>
      <p:ext uri="{BB962C8B-B14F-4D97-AF65-F5344CB8AC3E}">
        <p14:creationId xmlns:p14="http://schemas.microsoft.com/office/powerpoint/2010/main" val="3327255697"/>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74650" y="1204049"/>
            <a:ext cx="4030373" cy="3797967"/>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anose="020B0606030504020204" pitchFamily="34" charset="0"/>
                <a:ea typeface="Open Sans" pitchFamily="34" charset="0"/>
                <a:cs typeface="Open Sans" pitchFamily="34" charset="0"/>
              </a:defRPr>
            </a:lvl2pPr>
            <a:lvl3pPr>
              <a:buClr>
                <a:srgbClr val="993399"/>
              </a:buClr>
              <a:defRPr sz="1400">
                <a:solidFill>
                  <a:schemeClr val="tx1"/>
                </a:solidFill>
                <a:latin typeface="Open Sans" panose="020B0606030504020204" pitchFamily="34" charset="0"/>
                <a:ea typeface="Open Sans" pitchFamily="34" charset="0"/>
                <a:cs typeface="Open Sans" pitchFamily="34" charset="0"/>
              </a:defRPr>
            </a:lvl3pPr>
            <a:lvl4pPr>
              <a:buClr>
                <a:srgbClr val="4D4D4D"/>
              </a:buClr>
              <a:defRPr sz="1200">
                <a:solidFill>
                  <a:schemeClr val="tx1"/>
                </a:solidFill>
                <a:latin typeface="Open Sans" panose="020B0606030504020204" pitchFamily="34" charset="0"/>
                <a:ea typeface="Open Sans" pitchFamily="34" charset="0"/>
                <a:cs typeface="Open Sans" pitchFamily="34" charset="0"/>
              </a:defRPr>
            </a:lvl4pPr>
            <a:lvl5pPr>
              <a:buClr>
                <a:srgbClr val="4D4D4D"/>
              </a:buClr>
              <a:defRPr sz="1100">
                <a:solidFill>
                  <a:schemeClr val="tx1"/>
                </a:solidFill>
                <a:latin typeface="Open Sans" panose="020B0606030504020204"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65649" y="1204049"/>
            <a:ext cx="4439803" cy="3797967"/>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anose="020B0606030504020204" pitchFamily="34" charset="0"/>
                <a:ea typeface="Open Sans" pitchFamily="34" charset="0"/>
                <a:cs typeface="Open Sans" pitchFamily="34" charset="0"/>
              </a:defRPr>
            </a:lvl2pPr>
            <a:lvl3pPr>
              <a:buClr>
                <a:srgbClr val="993399"/>
              </a:buClr>
              <a:defRPr sz="1400">
                <a:solidFill>
                  <a:schemeClr val="tx1"/>
                </a:solidFill>
                <a:latin typeface="Open Sans" panose="020B0606030504020204" pitchFamily="34" charset="0"/>
                <a:ea typeface="Open Sans" pitchFamily="34" charset="0"/>
                <a:cs typeface="Open Sans" pitchFamily="34" charset="0"/>
              </a:defRPr>
            </a:lvl3pPr>
            <a:lvl4pPr>
              <a:buClr>
                <a:srgbClr val="3F3F3F"/>
              </a:buClr>
              <a:defRPr sz="1200">
                <a:solidFill>
                  <a:schemeClr val="tx1"/>
                </a:solidFill>
                <a:latin typeface="Open Sans" panose="020B0606030504020204" pitchFamily="34" charset="0"/>
                <a:ea typeface="Open Sans" pitchFamily="34" charset="0"/>
                <a:cs typeface="Open Sans" pitchFamily="34" charset="0"/>
              </a:defRPr>
            </a:lvl4pPr>
            <a:lvl5pPr>
              <a:buClr>
                <a:srgbClr val="3F3F3F"/>
              </a:buClr>
              <a:defRPr sz="1050">
                <a:solidFill>
                  <a:schemeClr val="tx1"/>
                </a:solidFill>
                <a:latin typeface="Open Sans" panose="020B0606030504020204"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E669A397-2AFA-47F6-B69B-2E91DA7721A6}"/>
              </a:ext>
            </a:extLst>
          </p:cNvPr>
          <p:cNvSpPr>
            <a:spLocks noGrp="1"/>
          </p:cNvSpPr>
          <p:nvPr>
            <p:ph type="title"/>
          </p:nvPr>
        </p:nvSpPr>
        <p:spPr>
          <a:xfrm>
            <a:off x="374650" y="411510"/>
            <a:ext cx="6861646" cy="648072"/>
          </a:xfrm>
          <a:prstGeom prst="rect">
            <a:avLst/>
          </a:prstGeom>
        </p:spPr>
        <p:txBody>
          <a:bodyPr/>
          <a:lstStyle>
            <a:lvl1pPr>
              <a:defRPr sz="3000">
                <a:solidFill>
                  <a:srgbClr val="464646"/>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
        <p:nvSpPr>
          <p:cNvPr id="6" name="Rectangle 5">
            <a:extLst>
              <a:ext uri="{FF2B5EF4-FFF2-40B4-BE49-F238E27FC236}">
                <a16:creationId xmlns:a16="http://schemas.microsoft.com/office/drawing/2014/main" id="{CB200B94-60DE-DB4D-A2A9-6F46FB76381D}"/>
              </a:ext>
            </a:extLst>
          </p:cNvPr>
          <p:cNvSpPr/>
          <p:nvPr userDrawn="1"/>
        </p:nvSpPr>
        <p:spPr bwMode="auto">
          <a:xfrm>
            <a:off x="0" y="0"/>
            <a:ext cx="138547" cy="4405738"/>
          </a:xfrm>
          <a:prstGeom prst="rect">
            <a:avLst/>
          </a:prstGeom>
          <a:solidFill>
            <a:schemeClr val="tx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6A00A75D-A19A-CD42-8E70-D02DE504A120}"/>
              </a:ext>
            </a:extLst>
          </p:cNvPr>
          <p:cNvSpPr/>
          <p:nvPr userDrawn="1"/>
        </p:nvSpPr>
        <p:spPr bwMode="auto">
          <a:xfrm>
            <a:off x="-1" y="4405738"/>
            <a:ext cx="138547" cy="737762"/>
          </a:xfrm>
          <a:prstGeom prst="rect">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9" name="Rectangle 2">
            <a:extLst>
              <a:ext uri="{FF2B5EF4-FFF2-40B4-BE49-F238E27FC236}">
                <a16:creationId xmlns:a16="http://schemas.microsoft.com/office/drawing/2014/main" id="{E8778F44-1192-C34E-82A9-E91C1EB4A112}"/>
              </a:ext>
            </a:extLst>
          </p:cNvPr>
          <p:cNvSpPr txBox="1">
            <a:spLocks noChangeArrowheads="1"/>
          </p:cNvSpPr>
          <p:nvPr userDrawn="1"/>
        </p:nvSpPr>
        <p:spPr bwMode="auto">
          <a:xfrm>
            <a:off x="466726" y="141481"/>
            <a:ext cx="6553547" cy="201215"/>
          </a:xfrm>
          <a:prstGeom prst="rect">
            <a:avLst/>
          </a:prstGeom>
          <a:noFill/>
          <a:ln w="9525">
            <a:noFill/>
            <a:miter lim="800000"/>
            <a:headEnd/>
            <a:tailEnd/>
          </a:ln>
        </p:spPr>
        <p:txBody>
          <a:bodyPr lIns="0" tIns="0" rIns="0" bIns="0"/>
          <a:lstStyle/>
          <a:p>
            <a:pPr eaLnBrk="1" hangingPunct="1">
              <a:lnSpc>
                <a:spcPct val="85000"/>
              </a:lnSpc>
              <a:defRPr/>
            </a:pPr>
            <a:endParaRPr lang="ru-RU" sz="1300" b="0">
              <a:solidFill>
                <a:srgbClr val="70707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722187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DE884DFA-BB79-48C2-91A8-9BC577F57B11}"/>
              </a:ext>
            </a:extLst>
          </p:cNvPr>
          <p:cNvPicPr>
            <a:picLocks noChangeAspect="1"/>
          </p:cNvPicPr>
          <p:nvPr userDrawn="1"/>
        </p:nvPicPr>
        <p:blipFill rotWithShape="1">
          <a:blip r:embed="rId2" cstate="print">
            <a:alphaModFix amt="25000"/>
            <a:extLst>
              <a:ext uri="{28A0092B-C50C-407E-A947-70E740481C1C}">
                <a14:useLocalDpi xmlns:a14="http://schemas.microsoft.com/office/drawing/2010/main" val="0"/>
              </a:ext>
            </a:extLst>
          </a:blip>
          <a:srcRect r="3894" b="18457"/>
          <a:stretch/>
        </p:blipFill>
        <p:spPr>
          <a:xfrm>
            <a:off x="1031826" y="0"/>
            <a:ext cx="8104876" cy="5143501"/>
          </a:xfrm>
          <a:prstGeom prst="rect">
            <a:avLst/>
          </a:prstGeom>
        </p:spPr>
      </p:pic>
      <p:pic>
        <p:nvPicPr>
          <p:cNvPr id="2" name="Picture 1">
            <a:extLst>
              <a:ext uri="{FF2B5EF4-FFF2-40B4-BE49-F238E27FC236}">
                <a16:creationId xmlns:a16="http://schemas.microsoft.com/office/drawing/2014/main" id="{EAE4C454-A8C9-4D45-987A-D482F2078A08}"/>
              </a:ext>
            </a:extLst>
          </p:cNvPr>
          <p:cNvPicPr>
            <a:picLocks noChangeAspect="1"/>
          </p:cNvPicPr>
          <p:nvPr userDrawn="1"/>
        </p:nvPicPr>
        <p:blipFill>
          <a:blip r:embed="rId3"/>
          <a:stretch>
            <a:fillRect/>
          </a:stretch>
        </p:blipFill>
        <p:spPr>
          <a:xfrm>
            <a:off x="7460117" y="174349"/>
            <a:ext cx="1545336" cy="430475"/>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AB3F228E-67D7-4D7B-A9B7-82ADCFE114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11" name="Rectangle 2">
            <a:extLst>
              <a:ext uri="{FF2B5EF4-FFF2-40B4-BE49-F238E27FC236}">
                <a16:creationId xmlns:a16="http://schemas.microsoft.com/office/drawing/2014/main" id="{443C3D82-D3A1-47AE-BE1E-611E04A43F28}"/>
              </a:ext>
            </a:extLst>
          </p:cNvPr>
          <p:cNvSpPr txBox="1">
            <a:spLocks noChangeArrowheads="1"/>
          </p:cNvSpPr>
          <p:nvPr userDrawn="1"/>
        </p:nvSpPr>
        <p:spPr>
          <a:xfrm>
            <a:off x="1132659" y="-549860"/>
            <a:ext cx="7098041" cy="592853"/>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pPr algn="ctr"/>
            <a:r>
              <a:rPr lang="en-US" kern="0">
                <a:solidFill>
                  <a:srgbClr val="FF0000"/>
                </a:solidFill>
              </a:rPr>
              <a:t>Title Slide - Option 3</a:t>
            </a:r>
            <a:endParaRPr lang="ru-RU" kern="0">
              <a:solidFill>
                <a:srgbClr val="FF0000"/>
              </a:solidFill>
            </a:endParaRPr>
          </a:p>
        </p:txBody>
      </p:sp>
      <p:sp>
        <p:nvSpPr>
          <p:cNvPr id="16" name="Rectangle 3">
            <a:extLst>
              <a:ext uri="{FF2B5EF4-FFF2-40B4-BE49-F238E27FC236}">
                <a16:creationId xmlns:a16="http://schemas.microsoft.com/office/drawing/2014/main" id="{3E1460D9-5FF2-41E3-B43F-38C90E5DCD3A}"/>
              </a:ext>
            </a:extLst>
          </p:cNvPr>
          <p:cNvSpPr txBox="1">
            <a:spLocks noChangeArrowheads="1"/>
          </p:cNvSpPr>
          <p:nvPr userDrawn="1"/>
        </p:nvSpPr>
        <p:spPr>
          <a:xfrm>
            <a:off x="953196" y="4104310"/>
            <a:ext cx="3887787" cy="207831"/>
          </a:xfrm>
          <a:prstGeom prst="rect">
            <a:avLst/>
          </a:prstGeom>
        </p:spPr>
        <p:txBody>
          <a:bodyPr lIns="0" tIns="0" rIns="0" bIns="0"/>
          <a:lstStyle>
            <a:lvl1pPr marL="0" indent="0" algn="l" rtl="0" eaLnBrk="0" fontAlgn="base" hangingPunct="0">
              <a:lnSpc>
                <a:spcPct val="85000"/>
              </a:lnSpc>
              <a:spcBef>
                <a:spcPct val="0"/>
              </a:spcBef>
              <a:spcAft>
                <a:spcPct val="0"/>
              </a:spcAft>
              <a:buClr>
                <a:srgbClr val="BA0008"/>
              </a:buClr>
              <a:buFont typeface="Wingdings" pitchFamily="2" charset="2"/>
              <a:buNone/>
              <a:defRPr sz="1900" b="0">
                <a:solidFill>
                  <a:srgbClr val="993399"/>
                </a:solidFill>
                <a:latin typeface="Open Sans Semibold" pitchFamily="34" charset="0"/>
                <a:ea typeface="Open Sans Semibold" pitchFamily="34" charset="0"/>
                <a:cs typeface="Open Sans Semibold" pitchFamily="34" charset="0"/>
              </a:defRPr>
            </a:lvl1pPr>
            <a:lvl2pPr marL="742950" indent="-285750" algn="l" rtl="0" eaLnBrk="0" fontAlgn="base" hangingPunct="0">
              <a:spcBef>
                <a:spcPct val="20000"/>
              </a:spcBef>
              <a:spcAft>
                <a:spcPct val="0"/>
              </a:spcAft>
              <a:buClr>
                <a:srgbClr val="BA0008"/>
              </a:buClr>
              <a:buFont typeface="Wingdings" pitchFamily="2" charset="2"/>
              <a:buChar char="p"/>
              <a:defRPr sz="2000">
                <a:solidFill>
                  <a:schemeClr val="tx1"/>
                </a:solidFill>
                <a:latin typeface="+mn-lt"/>
              </a:defRPr>
            </a:lvl2pPr>
            <a:lvl3pPr marL="1143000" indent="-228600" algn="l" rtl="0" eaLnBrk="0" fontAlgn="base" hangingPunct="0">
              <a:spcBef>
                <a:spcPct val="20000"/>
              </a:spcBef>
              <a:spcAft>
                <a:spcPct val="0"/>
              </a:spcAft>
              <a:buClr>
                <a:srgbClr val="BA0008"/>
              </a:buClr>
              <a:buFont typeface="Webdings" pitchFamily="18" charset="2"/>
              <a:buChar char="="/>
              <a:defRPr>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a:lstStyle>
          <a:p>
            <a:r>
              <a:rPr lang="en-US" kern="0"/>
              <a:t>Presentation Subtitle</a:t>
            </a:r>
            <a:endParaRPr lang="ru-RU" kern="0"/>
          </a:p>
        </p:txBody>
      </p:sp>
      <p:sp>
        <p:nvSpPr>
          <p:cNvPr id="17" name="Rectangle 2">
            <a:extLst>
              <a:ext uri="{FF2B5EF4-FFF2-40B4-BE49-F238E27FC236}">
                <a16:creationId xmlns:a16="http://schemas.microsoft.com/office/drawing/2014/main" id="{8A482FD3-9DDC-44C4-9882-5DC85875C3A7}"/>
              </a:ext>
            </a:extLst>
          </p:cNvPr>
          <p:cNvSpPr txBox="1">
            <a:spLocks noChangeArrowheads="1"/>
          </p:cNvSpPr>
          <p:nvPr userDrawn="1"/>
        </p:nvSpPr>
        <p:spPr>
          <a:xfrm>
            <a:off x="953196" y="3405546"/>
            <a:ext cx="7075189" cy="486054"/>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r>
              <a:rPr lang="en-US" kern="0"/>
              <a:t>Presentation Title</a:t>
            </a:r>
            <a:endParaRPr lang="ru-RU" kern="0"/>
          </a:p>
        </p:txBody>
      </p:sp>
    </p:spTree>
    <p:extLst>
      <p:ext uri="{BB962C8B-B14F-4D97-AF65-F5344CB8AC3E}">
        <p14:creationId xmlns:p14="http://schemas.microsoft.com/office/powerpoint/2010/main" val="1972551359"/>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E4C454-A8C9-4D45-987A-D482F2078A08}"/>
              </a:ext>
            </a:extLst>
          </p:cNvPr>
          <p:cNvPicPr>
            <a:picLocks noChangeAspect="1"/>
          </p:cNvPicPr>
          <p:nvPr userDrawn="1"/>
        </p:nvPicPr>
        <p:blipFill>
          <a:blip r:embed="rId2"/>
          <a:stretch>
            <a:fillRect/>
          </a:stretch>
        </p:blipFill>
        <p:spPr>
          <a:xfrm>
            <a:off x="7460117" y="174349"/>
            <a:ext cx="1545336" cy="430475"/>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AB3F228E-67D7-4D7B-A9B7-82ADCFE114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11" name="Rectangle 2">
            <a:extLst>
              <a:ext uri="{FF2B5EF4-FFF2-40B4-BE49-F238E27FC236}">
                <a16:creationId xmlns:a16="http://schemas.microsoft.com/office/drawing/2014/main" id="{443C3D82-D3A1-47AE-BE1E-611E04A43F28}"/>
              </a:ext>
            </a:extLst>
          </p:cNvPr>
          <p:cNvSpPr txBox="1">
            <a:spLocks noChangeArrowheads="1"/>
          </p:cNvSpPr>
          <p:nvPr userDrawn="1"/>
        </p:nvSpPr>
        <p:spPr>
          <a:xfrm>
            <a:off x="1132659" y="-549860"/>
            <a:ext cx="7098041" cy="592853"/>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pPr algn="ctr"/>
            <a:r>
              <a:rPr lang="en-US" kern="0">
                <a:solidFill>
                  <a:srgbClr val="FF0000"/>
                </a:solidFill>
              </a:rPr>
              <a:t>Section Title Slide - Option 1</a:t>
            </a:r>
            <a:endParaRPr lang="ru-RU" kern="0">
              <a:solidFill>
                <a:srgbClr val="FF0000"/>
              </a:solidFill>
            </a:endParaRPr>
          </a:p>
        </p:txBody>
      </p:sp>
      <p:sp>
        <p:nvSpPr>
          <p:cNvPr id="3" name="Rectangle 2">
            <a:extLst>
              <a:ext uri="{FF2B5EF4-FFF2-40B4-BE49-F238E27FC236}">
                <a16:creationId xmlns:a16="http://schemas.microsoft.com/office/drawing/2014/main" id="{D66EBA6C-D96A-4136-9A56-0BC660CF048D}"/>
              </a:ext>
            </a:extLst>
          </p:cNvPr>
          <p:cNvSpPr/>
          <p:nvPr userDrawn="1"/>
        </p:nvSpPr>
        <p:spPr bwMode="auto">
          <a:xfrm>
            <a:off x="0" y="0"/>
            <a:ext cx="4676775" cy="5143500"/>
          </a:xfrm>
          <a:prstGeom prst="rect">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14" name="Picture 13" descr="Close-up of a slide in a microscope">
            <a:extLst>
              <a:ext uri="{FF2B5EF4-FFF2-40B4-BE49-F238E27FC236}">
                <a16:creationId xmlns:a16="http://schemas.microsoft.com/office/drawing/2014/main" id="{5E5E0036-6D90-4980-8350-3493DC34149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12474"/>
          <a:stretch/>
        </p:blipFill>
        <p:spPr>
          <a:xfrm>
            <a:off x="3800475" y="927348"/>
            <a:ext cx="5081032" cy="3543553"/>
          </a:xfrm>
          <a:prstGeom prst="rect">
            <a:avLst/>
          </a:prstGeom>
        </p:spPr>
      </p:pic>
      <p:sp>
        <p:nvSpPr>
          <p:cNvPr id="13" name="Rectangle 3">
            <a:extLst>
              <a:ext uri="{FF2B5EF4-FFF2-40B4-BE49-F238E27FC236}">
                <a16:creationId xmlns:a16="http://schemas.microsoft.com/office/drawing/2014/main" id="{570A14F8-BE05-4AC9-B90E-147A027C6B5B}"/>
              </a:ext>
            </a:extLst>
          </p:cNvPr>
          <p:cNvSpPr txBox="1">
            <a:spLocks noChangeArrowheads="1"/>
          </p:cNvSpPr>
          <p:nvPr userDrawn="1"/>
        </p:nvSpPr>
        <p:spPr>
          <a:xfrm>
            <a:off x="474526" y="2699125"/>
            <a:ext cx="2695698" cy="207830"/>
          </a:xfrm>
          <a:prstGeom prst="rect">
            <a:avLst/>
          </a:prstGeom>
        </p:spPr>
        <p:txBody>
          <a:bodyPr lIns="0" tIns="0" rIns="0" bIns="0"/>
          <a:lstStyle>
            <a:lvl1pPr marL="0" indent="0" algn="l" rtl="0" eaLnBrk="0" fontAlgn="base" hangingPunct="0">
              <a:lnSpc>
                <a:spcPct val="85000"/>
              </a:lnSpc>
              <a:spcBef>
                <a:spcPct val="0"/>
              </a:spcBef>
              <a:spcAft>
                <a:spcPct val="0"/>
              </a:spcAft>
              <a:buClr>
                <a:srgbClr val="BA0008"/>
              </a:buClr>
              <a:buFont typeface="Wingdings" pitchFamily="2" charset="2"/>
              <a:buNone/>
              <a:defRPr sz="20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2950" indent="-285750" algn="l" rtl="0" eaLnBrk="0" fontAlgn="base" hangingPunct="0">
              <a:spcBef>
                <a:spcPct val="20000"/>
              </a:spcBef>
              <a:spcAft>
                <a:spcPct val="0"/>
              </a:spcAft>
              <a:buClr>
                <a:srgbClr val="BA0008"/>
              </a:buClr>
              <a:buFont typeface="Wingdings" pitchFamily="2" charset="2"/>
              <a:buChar char="p"/>
              <a:defRPr sz="2000">
                <a:solidFill>
                  <a:schemeClr val="tx1"/>
                </a:solidFill>
                <a:latin typeface="+mn-lt"/>
              </a:defRPr>
            </a:lvl2pPr>
            <a:lvl3pPr marL="1143000" indent="-228600" algn="l" rtl="0" eaLnBrk="0" fontAlgn="base" hangingPunct="0">
              <a:spcBef>
                <a:spcPct val="20000"/>
              </a:spcBef>
              <a:spcAft>
                <a:spcPct val="0"/>
              </a:spcAft>
              <a:buClr>
                <a:srgbClr val="BA0008"/>
              </a:buClr>
              <a:buFont typeface="Webdings" pitchFamily="18" charset="2"/>
              <a:buChar char="="/>
              <a:defRPr>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a:lstStyle>
          <a:p>
            <a:r>
              <a:rPr lang="en-US" kern="0"/>
              <a:t>Section Subtitle</a:t>
            </a:r>
            <a:endParaRPr lang="ru-RU" kern="0"/>
          </a:p>
        </p:txBody>
      </p:sp>
      <p:sp>
        <p:nvSpPr>
          <p:cNvPr id="15" name="Rectangle 2">
            <a:extLst>
              <a:ext uri="{FF2B5EF4-FFF2-40B4-BE49-F238E27FC236}">
                <a16:creationId xmlns:a16="http://schemas.microsoft.com/office/drawing/2014/main" id="{403980F7-5EF8-44CC-A490-B9516A03A141}"/>
              </a:ext>
            </a:extLst>
          </p:cNvPr>
          <p:cNvSpPr txBox="1">
            <a:spLocks noChangeArrowheads="1"/>
          </p:cNvSpPr>
          <p:nvPr userDrawn="1"/>
        </p:nvSpPr>
        <p:spPr>
          <a:xfrm>
            <a:off x="467544" y="2085696"/>
            <a:ext cx="3647256" cy="486054"/>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r>
              <a:rPr lang="en-US" sz="3600" kern="0">
                <a:solidFill>
                  <a:schemeClr val="bg1"/>
                </a:solidFill>
              </a:rPr>
              <a:t>Section Title</a:t>
            </a:r>
            <a:endParaRPr lang="ru-RU" sz="3600" kern="0">
              <a:solidFill>
                <a:schemeClr val="bg1"/>
              </a:solidFill>
            </a:endParaRPr>
          </a:p>
        </p:txBody>
      </p:sp>
    </p:spTree>
    <p:extLst>
      <p:ext uri="{BB962C8B-B14F-4D97-AF65-F5344CB8AC3E}">
        <p14:creationId xmlns:p14="http://schemas.microsoft.com/office/powerpoint/2010/main" val="1506352993"/>
      </p:ext>
    </p:extLst>
  </p:cSld>
  <p:clrMapOvr>
    <a:masterClrMapping/>
  </p:clrMapOvr>
  <p:hf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6EBA6C-D96A-4136-9A56-0BC660CF048D}"/>
              </a:ext>
            </a:extLst>
          </p:cNvPr>
          <p:cNvSpPr/>
          <p:nvPr userDrawn="1"/>
        </p:nvSpPr>
        <p:spPr bwMode="auto">
          <a:xfrm>
            <a:off x="0" y="0"/>
            <a:ext cx="4676775" cy="5143500"/>
          </a:xfrm>
          <a:prstGeom prst="rect">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4" name="Rectangle 3">
            <a:extLst>
              <a:ext uri="{FF2B5EF4-FFF2-40B4-BE49-F238E27FC236}">
                <a16:creationId xmlns:a16="http://schemas.microsoft.com/office/drawing/2014/main" id="{E9CE423A-6D17-499D-8D82-5644EE2DCFFD}"/>
              </a:ext>
            </a:extLst>
          </p:cNvPr>
          <p:cNvSpPr txBox="1">
            <a:spLocks noChangeArrowheads="1"/>
          </p:cNvSpPr>
          <p:nvPr userDrawn="1"/>
        </p:nvSpPr>
        <p:spPr>
          <a:xfrm>
            <a:off x="474526" y="2699125"/>
            <a:ext cx="2695698" cy="207830"/>
          </a:xfrm>
          <a:prstGeom prst="rect">
            <a:avLst/>
          </a:prstGeom>
        </p:spPr>
        <p:txBody>
          <a:bodyPr lIns="0" tIns="0" rIns="0" bIns="0"/>
          <a:lstStyle>
            <a:lvl1pPr marL="0" indent="0" algn="l" rtl="0" eaLnBrk="0" fontAlgn="base" hangingPunct="0">
              <a:lnSpc>
                <a:spcPct val="85000"/>
              </a:lnSpc>
              <a:spcBef>
                <a:spcPct val="0"/>
              </a:spcBef>
              <a:spcAft>
                <a:spcPct val="0"/>
              </a:spcAft>
              <a:buClr>
                <a:srgbClr val="BA0008"/>
              </a:buClr>
              <a:buFont typeface="Wingdings" pitchFamily="2" charset="2"/>
              <a:buNone/>
              <a:defRPr sz="2000" b="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2950" indent="-285750" algn="l" rtl="0" eaLnBrk="0" fontAlgn="base" hangingPunct="0">
              <a:spcBef>
                <a:spcPct val="20000"/>
              </a:spcBef>
              <a:spcAft>
                <a:spcPct val="0"/>
              </a:spcAft>
              <a:buClr>
                <a:srgbClr val="BA0008"/>
              </a:buClr>
              <a:buFont typeface="Wingdings" pitchFamily="2" charset="2"/>
              <a:buChar char="p"/>
              <a:defRPr sz="2000">
                <a:solidFill>
                  <a:schemeClr val="tx1"/>
                </a:solidFill>
                <a:latin typeface="+mn-lt"/>
              </a:defRPr>
            </a:lvl2pPr>
            <a:lvl3pPr marL="1143000" indent="-228600" algn="l" rtl="0" eaLnBrk="0" fontAlgn="base" hangingPunct="0">
              <a:spcBef>
                <a:spcPct val="20000"/>
              </a:spcBef>
              <a:spcAft>
                <a:spcPct val="0"/>
              </a:spcAft>
              <a:buClr>
                <a:srgbClr val="BA0008"/>
              </a:buClr>
              <a:buFont typeface="Webdings" pitchFamily="18" charset="2"/>
              <a:buChar char="="/>
              <a:defRPr>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a:lstStyle>
          <a:p>
            <a:r>
              <a:rPr lang="en-US" kern="0"/>
              <a:t>Section Subtitle</a:t>
            </a:r>
            <a:endParaRPr lang="ru-RU" kern="0"/>
          </a:p>
        </p:txBody>
      </p:sp>
      <p:pic>
        <p:nvPicPr>
          <p:cNvPr id="2" name="Picture 1">
            <a:extLst>
              <a:ext uri="{FF2B5EF4-FFF2-40B4-BE49-F238E27FC236}">
                <a16:creationId xmlns:a16="http://schemas.microsoft.com/office/drawing/2014/main" id="{EAE4C454-A8C9-4D45-987A-D482F2078A08}"/>
              </a:ext>
            </a:extLst>
          </p:cNvPr>
          <p:cNvPicPr>
            <a:picLocks noChangeAspect="1"/>
          </p:cNvPicPr>
          <p:nvPr userDrawn="1"/>
        </p:nvPicPr>
        <p:blipFill>
          <a:blip r:embed="rId2"/>
          <a:stretch>
            <a:fillRect/>
          </a:stretch>
        </p:blipFill>
        <p:spPr>
          <a:xfrm>
            <a:off x="7460117" y="174349"/>
            <a:ext cx="1545336" cy="430475"/>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AB3F228E-67D7-4D7B-A9B7-82ADCFE114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11" name="Rectangle 2">
            <a:extLst>
              <a:ext uri="{FF2B5EF4-FFF2-40B4-BE49-F238E27FC236}">
                <a16:creationId xmlns:a16="http://schemas.microsoft.com/office/drawing/2014/main" id="{443C3D82-D3A1-47AE-BE1E-611E04A43F28}"/>
              </a:ext>
            </a:extLst>
          </p:cNvPr>
          <p:cNvSpPr txBox="1">
            <a:spLocks noChangeArrowheads="1"/>
          </p:cNvSpPr>
          <p:nvPr userDrawn="1"/>
        </p:nvSpPr>
        <p:spPr>
          <a:xfrm>
            <a:off x="1132659" y="-549860"/>
            <a:ext cx="7098041" cy="592853"/>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pPr algn="ctr"/>
            <a:r>
              <a:rPr lang="en-US" kern="0">
                <a:solidFill>
                  <a:srgbClr val="FF0000"/>
                </a:solidFill>
              </a:rPr>
              <a:t>Section Title Slide - Option 1</a:t>
            </a:r>
            <a:endParaRPr lang="ru-RU" kern="0">
              <a:solidFill>
                <a:srgbClr val="FF0000"/>
              </a:solidFill>
            </a:endParaRPr>
          </a:p>
        </p:txBody>
      </p:sp>
      <p:sp>
        <p:nvSpPr>
          <p:cNvPr id="6" name="Rectangle 2">
            <a:extLst>
              <a:ext uri="{FF2B5EF4-FFF2-40B4-BE49-F238E27FC236}">
                <a16:creationId xmlns:a16="http://schemas.microsoft.com/office/drawing/2014/main" id="{BD7164A2-77D8-4CAD-86C8-5C850A52B837}"/>
              </a:ext>
            </a:extLst>
          </p:cNvPr>
          <p:cNvSpPr txBox="1">
            <a:spLocks noChangeArrowheads="1"/>
          </p:cNvSpPr>
          <p:nvPr userDrawn="1"/>
        </p:nvSpPr>
        <p:spPr>
          <a:xfrm>
            <a:off x="467544" y="2085696"/>
            <a:ext cx="3647256" cy="486054"/>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r>
              <a:rPr lang="en-US" sz="3600" kern="0">
                <a:solidFill>
                  <a:schemeClr val="bg1"/>
                </a:solidFill>
              </a:rPr>
              <a:t>Section Title</a:t>
            </a:r>
            <a:endParaRPr lang="ru-RU" sz="3600" kern="0">
              <a:solidFill>
                <a:schemeClr val="bg1"/>
              </a:solidFill>
            </a:endParaRPr>
          </a:p>
        </p:txBody>
      </p:sp>
      <p:sp>
        <p:nvSpPr>
          <p:cNvPr id="13" name="Parallelogram 2" descr="Close-up of a slide in a microscope">
            <a:extLst>
              <a:ext uri="{FF2B5EF4-FFF2-40B4-BE49-F238E27FC236}">
                <a16:creationId xmlns:a16="http://schemas.microsoft.com/office/drawing/2014/main" id="{5F570146-7606-4861-91C6-95539B45B159}"/>
              </a:ext>
            </a:extLst>
          </p:cNvPr>
          <p:cNvSpPr/>
          <p:nvPr userDrawn="1"/>
        </p:nvSpPr>
        <p:spPr bwMode="auto">
          <a:xfrm>
            <a:off x="3301440" y="877845"/>
            <a:ext cx="4442682" cy="3251973"/>
          </a:xfrm>
          <a:custGeom>
            <a:avLst/>
            <a:gdLst>
              <a:gd name="connsiteX0" fmla="*/ 0 w 2464525"/>
              <a:gd name="connsiteY0" fmla="*/ 2431189 h 2431189"/>
              <a:gd name="connsiteX1" fmla="*/ 607797 w 2464525"/>
              <a:gd name="connsiteY1" fmla="*/ 0 h 2431189"/>
              <a:gd name="connsiteX2" fmla="*/ 2464525 w 2464525"/>
              <a:gd name="connsiteY2" fmla="*/ 0 h 2431189"/>
              <a:gd name="connsiteX3" fmla="*/ 1856728 w 2464525"/>
              <a:gd name="connsiteY3" fmla="*/ 2431189 h 2431189"/>
              <a:gd name="connsiteX4" fmla="*/ 0 w 2464525"/>
              <a:gd name="connsiteY4" fmla="*/ 2431189 h 2431189"/>
              <a:gd name="connsiteX0" fmla="*/ 0 w 2360022"/>
              <a:gd name="connsiteY0" fmla="*/ 2431189 h 2431189"/>
              <a:gd name="connsiteX1" fmla="*/ 607797 w 2360022"/>
              <a:gd name="connsiteY1" fmla="*/ 0 h 2431189"/>
              <a:gd name="connsiteX2" fmla="*/ 2360022 w 2360022"/>
              <a:gd name="connsiteY2" fmla="*/ 740229 h 2431189"/>
              <a:gd name="connsiteX3" fmla="*/ 1856728 w 2360022"/>
              <a:gd name="connsiteY3" fmla="*/ 2431189 h 2431189"/>
              <a:gd name="connsiteX4" fmla="*/ 0 w 2360022"/>
              <a:gd name="connsiteY4" fmla="*/ 2431189 h 2431189"/>
              <a:gd name="connsiteX0" fmla="*/ 0 w 2360022"/>
              <a:gd name="connsiteY0" fmla="*/ 1690960 h 1690960"/>
              <a:gd name="connsiteX1" fmla="*/ 886471 w 2360022"/>
              <a:gd name="connsiteY1" fmla="*/ 409303 h 1690960"/>
              <a:gd name="connsiteX2" fmla="*/ 2360022 w 2360022"/>
              <a:gd name="connsiteY2" fmla="*/ 0 h 1690960"/>
              <a:gd name="connsiteX3" fmla="*/ 1856728 w 2360022"/>
              <a:gd name="connsiteY3" fmla="*/ 1690960 h 1690960"/>
              <a:gd name="connsiteX4" fmla="*/ 0 w 2360022"/>
              <a:gd name="connsiteY4" fmla="*/ 1690960 h 1690960"/>
              <a:gd name="connsiteX0" fmla="*/ 0 w 2360022"/>
              <a:gd name="connsiteY0" fmla="*/ 1699668 h 1699668"/>
              <a:gd name="connsiteX1" fmla="*/ 912596 w 2360022"/>
              <a:gd name="connsiteY1" fmla="*/ 0 h 1699668"/>
              <a:gd name="connsiteX2" fmla="*/ 2360022 w 2360022"/>
              <a:gd name="connsiteY2" fmla="*/ 8708 h 1699668"/>
              <a:gd name="connsiteX3" fmla="*/ 1856728 w 2360022"/>
              <a:gd name="connsiteY3" fmla="*/ 1699668 h 1699668"/>
              <a:gd name="connsiteX4" fmla="*/ 0 w 2360022"/>
              <a:gd name="connsiteY4" fmla="*/ 1699668 h 1699668"/>
              <a:gd name="connsiteX0" fmla="*/ 0 w 2360022"/>
              <a:gd name="connsiteY0" fmla="*/ 1699668 h 1708376"/>
              <a:gd name="connsiteX1" fmla="*/ 912596 w 2360022"/>
              <a:gd name="connsiteY1" fmla="*/ 0 h 1708376"/>
              <a:gd name="connsiteX2" fmla="*/ 2360022 w 2360022"/>
              <a:gd name="connsiteY2" fmla="*/ 8708 h 1708376"/>
              <a:gd name="connsiteX3" fmla="*/ 1464842 w 2360022"/>
              <a:gd name="connsiteY3" fmla="*/ 1708376 h 1708376"/>
              <a:gd name="connsiteX4" fmla="*/ 0 w 2360022"/>
              <a:gd name="connsiteY4" fmla="*/ 1699668 h 1708376"/>
              <a:gd name="connsiteX0" fmla="*/ 0 w 2351314"/>
              <a:gd name="connsiteY0" fmla="*/ 1699668 h 1708376"/>
              <a:gd name="connsiteX1" fmla="*/ 912596 w 2351314"/>
              <a:gd name="connsiteY1" fmla="*/ 0 h 1708376"/>
              <a:gd name="connsiteX2" fmla="*/ 2351314 w 2351314"/>
              <a:gd name="connsiteY2" fmla="*/ 17417 h 1708376"/>
              <a:gd name="connsiteX3" fmla="*/ 1464842 w 2351314"/>
              <a:gd name="connsiteY3" fmla="*/ 1708376 h 1708376"/>
              <a:gd name="connsiteX4" fmla="*/ 0 w 2351314"/>
              <a:gd name="connsiteY4" fmla="*/ 1699668 h 1708376"/>
              <a:gd name="connsiteX0" fmla="*/ 0 w 2333897"/>
              <a:gd name="connsiteY0" fmla="*/ 169966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699668 h 1708376"/>
              <a:gd name="connsiteX0" fmla="*/ 0 w 2333897"/>
              <a:gd name="connsiteY0" fmla="*/ 170601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706018 h 1708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897" h="1708376">
                <a:moveTo>
                  <a:pt x="0" y="1706018"/>
                </a:moveTo>
                <a:lnTo>
                  <a:pt x="912596" y="0"/>
                </a:lnTo>
                <a:lnTo>
                  <a:pt x="2333897" y="0"/>
                </a:lnTo>
                <a:lnTo>
                  <a:pt x="1464842" y="1708376"/>
                </a:lnTo>
                <a:lnTo>
                  <a:pt x="0" y="1706018"/>
                </a:lnTo>
                <a:close/>
              </a:path>
            </a:pathLst>
          </a:custGeom>
          <a:blipFill dpi="0" rotWithShape="1">
            <a:blip r:embed="rId4" cstate="print">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5" name="Parallelogram 2" descr="Serious chemist using microscope at laboratory">
            <a:extLst>
              <a:ext uri="{FF2B5EF4-FFF2-40B4-BE49-F238E27FC236}">
                <a16:creationId xmlns:a16="http://schemas.microsoft.com/office/drawing/2014/main" id="{AAF7E2CC-9CB5-439C-B094-54813EDB24BB}"/>
              </a:ext>
            </a:extLst>
          </p:cNvPr>
          <p:cNvSpPr/>
          <p:nvPr userDrawn="1"/>
        </p:nvSpPr>
        <p:spPr bwMode="auto">
          <a:xfrm>
            <a:off x="4562771" y="1504125"/>
            <a:ext cx="4442682" cy="3251973"/>
          </a:xfrm>
          <a:custGeom>
            <a:avLst/>
            <a:gdLst>
              <a:gd name="connsiteX0" fmla="*/ 0 w 2464525"/>
              <a:gd name="connsiteY0" fmla="*/ 2431189 h 2431189"/>
              <a:gd name="connsiteX1" fmla="*/ 607797 w 2464525"/>
              <a:gd name="connsiteY1" fmla="*/ 0 h 2431189"/>
              <a:gd name="connsiteX2" fmla="*/ 2464525 w 2464525"/>
              <a:gd name="connsiteY2" fmla="*/ 0 h 2431189"/>
              <a:gd name="connsiteX3" fmla="*/ 1856728 w 2464525"/>
              <a:gd name="connsiteY3" fmla="*/ 2431189 h 2431189"/>
              <a:gd name="connsiteX4" fmla="*/ 0 w 2464525"/>
              <a:gd name="connsiteY4" fmla="*/ 2431189 h 2431189"/>
              <a:gd name="connsiteX0" fmla="*/ 0 w 2360022"/>
              <a:gd name="connsiteY0" fmla="*/ 2431189 h 2431189"/>
              <a:gd name="connsiteX1" fmla="*/ 607797 w 2360022"/>
              <a:gd name="connsiteY1" fmla="*/ 0 h 2431189"/>
              <a:gd name="connsiteX2" fmla="*/ 2360022 w 2360022"/>
              <a:gd name="connsiteY2" fmla="*/ 740229 h 2431189"/>
              <a:gd name="connsiteX3" fmla="*/ 1856728 w 2360022"/>
              <a:gd name="connsiteY3" fmla="*/ 2431189 h 2431189"/>
              <a:gd name="connsiteX4" fmla="*/ 0 w 2360022"/>
              <a:gd name="connsiteY4" fmla="*/ 2431189 h 2431189"/>
              <a:gd name="connsiteX0" fmla="*/ 0 w 2360022"/>
              <a:gd name="connsiteY0" fmla="*/ 1690960 h 1690960"/>
              <a:gd name="connsiteX1" fmla="*/ 886471 w 2360022"/>
              <a:gd name="connsiteY1" fmla="*/ 409303 h 1690960"/>
              <a:gd name="connsiteX2" fmla="*/ 2360022 w 2360022"/>
              <a:gd name="connsiteY2" fmla="*/ 0 h 1690960"/>
              <a:gd name="connsiteX3" fmla="*/ 1856728 w 2360022"/>
              <a:gd name="connsiteY3" fmla="*/ 1690960 h 1690960"/>
              <a:gd name="connsiteX4" fmla="*/ 0 w 2360022"/>
              <a:gd name="connsiteY4" fmla="*/ 1690960 h 1690960"/>
              <a:gd name="connsiteX0" fmla="*/ 0 w 2360022"/>
              <a:gd name="connsiteY0" fmla="*/ 1699668 h 1699668"/>
              <a:gd name="connsiteX1" fmla="*/ 912596 w 2360022"/>
              <a:gd name="connsiteY1" fmla="*/ 0 h 1699668"/>
              <a:gd name="connsiteX2" fmla="*/ 2360022 w 2360022"/>
              <a:gd name="connsiteY2" fmla="*/ 8708 h 1699668"/>
              <a:gd name="connsiteX3" fmla="*/ 1856728 w 2360022"/>
              <a:gd name="connsiteY3" fmla="*/ 1699668 h 1699668"/>
              <a:gd name="connsiteX4" fmla="*/ 0 w 2360022"/>
              <a:gd name="connsiteY4" fmla="*/ 1699668 h 1699668"/>
              <a:gd name="connsiteX0" fmla="*/ 0 w 2360022"/>
              <a:gd name="connsiteY0" fmla="*/ 1699668 h 1708376"/>
              <a:gd name="connsiteX1" fmla="*/ 912596 w 2360022"/>
              <a:gd name="connsiteY1" fmla="*/ 0 h 1708376"/>
              <a:gd name="connsiteX2" fmla="*/ 2360022 w 2360022"/>
              <a:gd name="connsiteY2" fmla="*/ 8708 h 1708376"/>
              <a:gd name="connsiteX3" fmla="*/ 1464842 w 2360022"/>
              <a:gd name="connsiteY3" fmla="*/ 1708376 h 1708376"/>
              <a:gd name="connsiteX4" fmla="*/ 0 w 2360022"/>
              <a:gd name="connsiteY4" fmla="*/ 1699668 h 1708376"/>
              <a:gd name="connsiteX0" fmla="*/ 0 w 2351314"/>
              <a:gd name="connsiteY0" fmla="*/ 1699668 h 1708376"/>
              <a:gd name="connsiteX1" fmla="*/ 912596 w 2351314"/>
              <a:gd name="connsiteY1" fmla="*/ 0 h 1708376"/>
              <a:gd name="connsiteX2" fmla="*/ 2351314 w 2351314"/>
              <a:gd name="connsiteY2" fmla="*/ 17417 h 1708376"/>
              <a:gd name="connsiteX3" fmla="*/ 1464842 w 2351314"/>
              <a:gd name="connsiteY3" fmla="*/ 1708376 h 1708376"/>
              <a:gd name="connsiteX4" fmla="*/ 0 w 2351314"/>
              <a:gd name="connsiteY4" fmla="*/ 1699668 h 1708376"/>
              <a:gd name="connsiteX0" fmla="*/ 0 w 2333897"/>
              <a:gd name="connsiteY0" fmla="*/ 169966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699668 h 1708376"/>
              <a:gd name="connsiteX0" fmla="*/ 0 w 2333897"/>
              <a:gd name="connsiteY0" fmla="*/ 170601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706018 h 1708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897" h="1708376">
                <a:moveTo>
                  <a:pt x="0" y="1706018"/>
                </a:moveTo>
                <a:lnTo>
                  <a:pt x="912596" y="0"/>
                </a:lnTo>
                <a:lnTo>
                  <a:pt x="2333897" y="0"/>
                </a:lnTo>
                <a:lnTo>
                  <a:pt x="1464842" y="1708376"/>
                </a:lnTo>
                <a:lnTo>
                  <a:pt x="0" y="1706018"/>
                </a:ln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46849756"/>
      </p:ext>
    </p:extLst>
  </p:cSld>
  <p:clrMapOvr>
    <a:masterClrMapping/>
  </p:clrMapOvr>
  <p:hf hdr="0" ftr="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E4C454-A8C9-4D45-987A-D482F2078A08}"/>
              </a:ext>
            </a:extLst>
          </p:cNvPr>
          <p:cNvPicPr>
            <a:picLocks noChangeAspect="1"/>
          </p:cNvPicPr>
          <p:nvPr userDrawn="1"/>
        </p:nvPicPr>
        <p:blipFill>
          <a:blip r:embed="rId2"/>
          <a:stretch>
            <a:fillRect/>
          </a:stretch>
        </p:blipFill>
        <p:spPr>
          <a:xfrm>
            <a:off x="7460117" y="174349"/>
            <a:ext cx="1545336" cy="430475"/>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AB3F228E-67D7-4D7B-A9B7-82ADCFE114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pic>
        <p:nvPicPr>
          <p:cNvPr id="18" name="Picture 17" descr="Close-up of a slide in a microscope">
            <a:extLst>
              <a:ext uri="{FF2B5EF4-FFF2-40B4-BE49-F238E27FC236}">
                <a16:creationId xmlns:a16="http://schemas.microsoft.com/office/drawing/2014/main" id="{D8A7ED16-C73C-4481-9FAA-C7DAE52BEC3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12474"/>
          <a:stretch/>
        </p:blipFill>
        <p:spPr>
          <a:xfrm>
            <a:off x="3703198" y="852705"/>
            <a:ext cx="2464905" cy="1719045"/>
          </a:xfrm>
          <a:prstGeom prst="rect">
            <a:avLst/>
          </a:prstGeom>
        </p:spPr>
      </p:pic>
      <p:sp>
        <p:nvSpPr>
          <p:cNvPr id="22" name="Title 1">
            <a:extLst>
              <a:ext uri="{FF2B5EF4-FFF2-40B4-BE49-F238E27FC236}">
                <a16:creationId xmlns:a16="http://schemas.microsoft.com/office/drawing/2014/main" id="{12A81888-EC02-4CB1-AA8A-D0F8D9C6DAA0}"/>
              </a:ext>
            </a:extLst>
          </p:cNvPr>
          <p:cNvSpPr txBox="1">
            <a:spLocks/>
          </p:cNvSpPr>
          <p:nvPr userDrawn="1"/>
        </p:nvSpPr>
        <p:spPr>
          <a:xfrm>
            <a:off x="3620165" y="3083359"/>
            <a:ext cx="5182776" cy="1568964"/>
          </a:xfrm>
          <a:prstGeom prst="rect">
            <a:avLst/>
          </a:prstGeom>
        </p:spPr>
        <p:txBody>
          <a:bodyPr/>
          <a:lstStyle>
            <a:lvl1pPr algn="l" rtl="0" eaLnBrk="0" fontAlgn="base" hangingPunct="0">
              <a:spcBef>
                <a:spcPct val="0"/>
              </a:spcBef>
              <a:spcAft>
                <a:spcPct val="0"/>
              </a:spcAft>
              <a:defRPr sz="3000" b="1">
                <a:solidFill>
                  <a:schemeClr val="bg1"/>
                </a:solidFill>
                <a:latin typeface="Open Sans Semibold" pitchFamily="34" charset="0"/>
                <a:ea typeface="Open Sans Semibold" pitchFamily="34" charset="0"/>
                <a:cs typeface="Open Sans Semibold"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pPr lvl="0"/>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Lorem ipsum dolor sit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amet</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consectetur</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adipiscing</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elit</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sed do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eiusmod</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tempor</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incididunt</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ut</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labore et dolore magna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aliqua</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Ut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enim</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ad minim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veniam</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quis</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nostrud</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exercitation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ullamco</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laboris</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nisi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ut</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aliquip</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ex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ea</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commodo</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consequat</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Duis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aute</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irure</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dolor in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reprehenderit</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in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voluptate</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velit</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esse</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cillum</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dolore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eu</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fugiat</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nulla</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400" b="0" err="1">
                <a:solidFill>
                  <a:schemeClr val="tx1"/>
                </a:solidFill>
                <a:latin typeface="Open Sans" panose="020B0606030504020204" pitchFamily="34" charset="0"/>
                <a:ea typeface="Open Sans" panose="020B0606030504020204" pitchFamily="34" charset="0"/>
                <a:cs typeface="Open Sans" panose="020B0606030504020204" pitchFamily="34" charset="0"/>
              </a:rPr>
              <a:t>pariatur</a:t>
            </a:r>
            <a:r>
              <a:rPr lang="en-US" sz="14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3" name="Title 1">
            <a:extLst>
              <a:ext uri="{FF2B5EF4-FFF2-40B4-BE49-F238E27FC236}">
                <a16:creationId xmlns:a16="http://schemas.microsoft.com/office/drawing/2014/main" id="{35A98538-1EA3-4CA2-9F86-FB012670670D}"/>
              </a:ext>
            </a:extLst>
          </p:cNvPr>
          <p:cNvSpPr>
            <a:spLocks noGrp="1"/>
          </p:cNvSpPr>
          <p:nvPr>
            <p:ph type="title"/>
          </p:nvPr>
        </p:nvSpPr>
        <p:spPr>
          <a:xfrm>
            <a:off x="467544" y="824702"/>
            <a:ext cx="2992036" cy="1633244"/>
          </a:xfrm>
          <a:prstGeom prst="rect">
            <a:avLst/>
          </a:prstGeom>
        </p:spPr>
        <p:txBody>
          <a:bodyPr/>
          <a:lstStyle>
            <a:lvl1pPr>
              <a:defRPr sz="3000">
                <a:solidFill>
                  <a:srgbClr val="464646"/>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pic>
        <p:nvPicPr>
          <p:cNvPr id="7" name="Picture 6" descr="A fingerprint in black and white">
            <a:extLst>
              <a:ext uri="{FF2B5EF4-FFF2-40B4-BE49-F238E27FC236}">
                <a16:creationId xmlns:a16="http://schemas.microsoft.com/office/drawing/2014/main" id="{4DB35E0E-C2AB-44F6-A105-0BB2EC5C36E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75173" y="852705"/>
            <a:ext cx="2575230" cy="1719043"/>
          </a:xfrm>
          <a:prstGeom prst="rect">
            <a:avLst/>
          </a:prstGeom>
        </p:spPr>
      </p:pic>
      <p:pic>
        <p:nvPicPr>
          <p:cNvPr id="10" name="Picture 9" descr="Serious chemist using microscope at laboratory">
            <a:extLst>
              <a:ext uri="{FF2B5EF4-FFF2-40B4-BE49-F238E27FC236}">
                <a16:creationId xmlns:a16="http://schemas.microsoft.com/office/drawing/2014/main" id="{DAF39FE7-E819-4590-B66E-2EBA28CBB99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7544" y="2925143"/>
            <a:ext cx="2791961" cy="1860853"/>
          </a:xfrm>
          <a:prstGeom prst="rect">
            <a:avLst/>
          </a:prstGeom>
        </p:spPr>
      </p:pic>
    </p:spTree>
    <p:extLst>
      <p:ext uri="{BB962C8B-B14F-4D97-AF65-F5344CB8AC3E}">
        <p14:creationId xmlns:p14="http://schemas.microsoft.com/office/powerpoint/2010/main" val="3498717079"/>
      </p:ext>
    </p:extLst>
  </p:cSld>
  <p:clrMapOvr>
    <a:masterClrMapping/>
  </p:clrMapOvr>
  <p:hf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F8A12154-BEE6-7D40-970E-DFF5AB2DAD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7" name="Rectangle 2">
            <a:extLst>
              <a:ext uri="{FF2B5EF4-FFF2-40B4-BE49-F238E27FC236}">
                <a16:creationId xmlns:a16="http://schemas.microsoft.com/office/drawing/2014/main" id="{6961F7EB-8048-E448-9019-5C78B4CCCB49}"/>
              </a:ext>
            </a:extLst>
          </p:cNvPr>
          <p:cNvSpPr txBox="1">
            <a:spLocks noChangeArrowheads="1"/>
          </p:cNvSpPr>
          <p:nvPr userDrawn="1"/>
        </p:nvSpPr>
        <p:spPr bwMode="auto">
          <a:xfrm>
            <a:off x="466726" y="141481"/>
            <a:ext cx="6553547" cy="201215"/>
          </a:xfrm>
          <a:prstGeom prst="rect">
            <a:avLst/>
          </a:prstGeom>
          <a:noFill/>
          <a:ln w="9525">
            <a:noFill/>
            <a:miter lim="800000"/>
            <a:headEnd/>
            <a:tailEnd/>
          </a:ln>
        </p:spPr>
        <p:txBody>
          <a:bodyPr lIns="0" tIns="0" rIns="0" bIns="0"/>
          <a:lstStyle/>
          <a:p>
            <a:pPr eaLnBrk="1" hangingPunct="1">
              <a:lnSpc>
                <a:spcPct val="85000"/>
              </a:lnSpc>
              <a:defRPr/>
            </a:pPr>
            <a:endParaRPr lang="ru-RU" sz="1300" b="0">
              <a:solidFill>
                <a:srgbClr val="707070"/>
              </a:solidFill>
              <a:latin typeface="Open Sans" pitchFamily="34" charset="0"/>
              <a:ea typeface="Open Sans" pitchFamily="34" charset="0"/>
              <a:cs typeface="Open Sans" pitchFamily="34" charset="0"/>
            </a:endParaRPr>
          </a:p>
        </p:txBody>
      </p:sp>
      <p:sp>
        <p:nvSpPr>
          <p:cNvPr id="10" name="Title 1">
            <a:extLst>
              <a:ext uri="{FF2B5EF4-FFF2-40B4-BE49-F238E27FC236}">
                <a16:creationId xmlns:a16="http://schemas.microsoft.com/office/drawing/2014/main" id="{71918655-119A-41DA-B438-31B3143C05B4}"/>
              </a:ext>
            </a:extLst>
          </p:cNvPr>
          <p:cNvSpPr>
            <a:spLocks noGrp="1"/>
          </p:cNvSpPr>
          <p:nvPr>
            <p:ph type="title"/>
          </p:nvPr>
        </p:nvSpPr>
        <p:spPr>
          <a:xfrm>
            <a:off x="374650" y="419946"/>
            <a:ext cx="6553547" cy="639635"/>
          </a:xfrm>
          <a:prstGeom prst="rect">
            <a:avLst/>
          </a:prstGeom>
        </p:spPr>
        <p:txBody>
          <a:bodyPr/>
          <a:lstStyle>
            <a:lvl1pPr>
              <a:defRPr sz="3000">
                <a:solidFill>
                  <a:srgbClr val="464646"/>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AA0417FB-B3BD-46B6-BEA2-465680579B09}"/>
              </a:ext>
            </a:extLst>
          </p:cNvPr>
          <p:cNvSpPr>
            <a:spLocks noGrp="1"/>
          </p:cNvSpPr>
          <p:nvPr>
            <p:ph idx="1"/>
          </p:nvPr>
        </p:nvSpPr>
        <p:spPr>
          <a:xfrm>
            <a:off x="374847" y="1193260"/>
            <a:ext cx="8630605" cy="3777789"/>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itchFamily="34" charset="0"/>
                <a:ea typeface="Open Sans" pitchFamily="34" charset="0"/>
                <a:cs typeface="Open Sans" pitchFamily="34" charset="0"/>
              </a:defRPr>
            </a:lvl2pPr>
            <a:lvl3pPr>
              <a:buClr>
                <a:srgbClr val="993399"/>
              </a:buClr>
              <a:defRPr lang="en-US" sz="1400" dirty="0" smtClean="0">
                <a:latin typeface="Open Sans" panose="020B0606030504020204" pitchFamily="34" charset="0"/>
                <a:ea typeface="Open Sans" panose="020B0606030504020204" pitchFamily="34" charset="0"/>
                <a:cs typeface="Open Sans" panose="020B0606030504020204" pitchFamily="34" charset="0"/>
              </a:defRPr>
            </a:lvl3pPr>
            <a:lvl4pPr>
              <a:defRPr sz="1200">
                <a:solidFill>
                  <a:schemeClr val="tx1"/>
                </a:solidFill>
                <a:latin typeface="Open Sans" pitchFamily="34" charset="0"/>
                <a:ea typeface="Open Sans" pitchFamily="34" charset="0"/>
                <a:cs typeface="Open Sans" pitchFamily="34" charset="0"/>
              </a:defRPr>
            </a:lvl4pPr>
            <a:lvl5pPr>
              <a:defRPr sz="1100">
                <a:solidFill>
                  <a:schemeClr val="tx1"/>
                </a:solidFill>
                <a:latin typeface="Open Sans" pitchFamily="34" charset="0"/>
                <a:ea typeface="Open Sans" pitchFamily="34" charset="0"/>
                <a:cs typeface="Open Sans"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4696442"/>
      </p:ext>
    </p:extLst>
  </p:cSld>
  <p:clrMapOvr>
    <a:masterClrMapping/>
  </p:clrMapOvr>
  <p:hf hdr="0" ftr="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F8A12154-BEE6-7D40-970E-DFF5AB2DAD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7" name="Rectangle 2">
            <a:extLst>
              <a:ext uri="{FF2B5EF4-FFF2-40B4-BE49-F238E27FC236}">
                <a16:creationId xmlns:a16="http://schemas.microsoft.com/office/drawing/2014/main" id="{6961F7EB-8048-E448-9019-5C78B4CCCB49}"/>
              </a:ext>
            </a:extLst>
          </p:cNvPr>
          <p:cNvSpPr txBox="1">
            <a:spLocks noChangeArrowheads="1"/>
          </p:cNvSpPr>
          <p:nvPr userDrawn="1"/>
        </p:nvSpPr>
        <p:spPr bwMode="auto">
          <a:xfrm>
            <a:off x="466726" y="141481"/>
            <a:ext cx="6553547" cy="201215"/>
          </a:xfrm>
          <a:prstGeom prst="rect">
            <a:avLst/>
          </a:prstGeom>
          <a:noFill/>
          <a:ln w="9525">
            <a:noFill/>
            <a:miter lim="800000"/>
            <a:headEnd/>
            <a:tailEnd/>
          </a:ln>
        </p:spPr>
        <p:txBody>
          <a:bodyPr lIns="0" tIns="0" rIns="0" bIns="0"/>
          <a:lstStyle/>
          <a:p>
            <a:pPr eaLnBrk="1" hangingPunct="1">
              <a:lnSpc>
                <a:spcPct val="85000"/>
              </a:lnSpc>
              <a:defRPr/>
            </a:pPr>
            <a:endParaRPr lang="ru-RU" sz="1300" b="0">
              <a:solidFill>
                <a:srgbClr val="707070"/>
              </a:solidFill>
              <a:latin typeface="Open Sans" pitchFamily="34" charset="0"/>
              <a:ea typeface="Open Sans" pitchFamily="34" charset="0"/>
              <a:cs typeface="Open Sans" pitchFamily="34" charset="0"/>
            </a:endParaRPr>
          </a:p>
        </p:txBody>
      </p:sp>
      <p:pic>
        <p:nvPicPr>
          <p:cNvPr id="9" name="Picture 8" descr="Shape&#10;&#10;Description automatically generated">
            <a:extLst>
              <a:ext uri="{FF2B5EF4-FFF2-40B4-BE49-F238E27FC236}">
                <a16:creationId xmlns:a16="http://schemas.microsoft.com/office/drawing/2014/main" id="{0EB95298-A27B-43C4-B7A3-E5AA579311A4}"/>
              </a:ext>
            </a:extLst>
          </p:cNvPr>
          <p:cNvPicPr>
            <a:picLocks noChangeAspect="1"/>
          </p:cNvPicPr>
          <p:nvPr userDrawn="1"/>
        </p:nvPicPr>
        <p:blipFill rotWithShape="1">
          <a:blip r:embed="rId3" cstate="print">
            <a:alphaModFix amt="10000"/>
            <a:extLst>
              <a:ext uri="{28A0092B-C50C-407E-A947-70E740481C1C}">
                <a14:useLocalDpi xmlns:a14="http://schemas.microsoft.com/office/drawing/2010/main" val="0"/>
              </a:ext>
            </a:extLst>
          </a:blip>
          <a:srcRect r="3894" b="18457"/>
          <a:stretch/>
        </p:blipFill>
        <p:spPr>
          <a:xfrm>
            <a:off x="1039125" y="0"/>
            <a:ext cx="8104876" cy="5143501"/>
          </a:xfrm>
          <a:prstGeom prst="rect">
            <a:avLst/>
          </a:prstGeom>
        </p:spPr>
      </p:pic>
      <p:sp>
        <p:nvSpPr>
          <p:cNvPr id="10" name="Title 1">
            <a:extLst>
              <a:ext uri="{FF2B5EF4-FFF2-40B4-BE49-F238E27FC236}">
                <a16:creationId xmlns:a16="http://schemas.microsoft.com/office/drawing/2014/main" id="{71918655-119A-41DA-B438-31B3143C05B4}"/>
              </a:ext>
            </a:extLst>
          </p:cNvPr>
          <p:cNvSpPr>
            <a:spLocks noGrp="1"/>
          </p:cNvSpPr>
          <p:nvPr>
            <p:ph type="title"/>
          </p:nvPr>
        </p:nvSpPr>
        <p:spPr>
          <a:xfrm>
            <a:off x="374650" y="419946"/>
            <a:ext cx="6953322" cy="639635"/>
          </a:xfrm>
          <a:prstGeom prst="rect">
            <a:avLst/>
          </a:prstGeom>
        </p:spPr>
        <p:txBody>
          <a:bodyPr/>
          <a:lstStyle>
            <a:lvl1pPr>
              <a:defRPr sz="3000">
                <a:solidFill>
                  <a:srgbClr val="464646"/>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AA0417FB-B3BD-46B6-BEA2-465680579B09}"/>
              </a:ext>
            </a:extLst>
          </p:cNvPr>
          <p:cNvSpPr>
            <a:spLocks noGrp="1"/>
          </p:cNvSpPr>
          <p:nvPr>
            <p:ph idx="1"/>
          </p:nvPr>
        </p:nvSpPr>
        <p:spPr>
          <a:xfrm>
            <a:off x="374847" y="1193260"/>
            <a:ext cx="8630605" cy="3777789"/>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itchFamily="34" charset="0"/>
                <a:ea typeface="Open Sans" pitchFamily="34" charset="0"/>
                <a:cs typeface="Open Sans" pitchFamily="34" charset="0"/>
              </a:defRPr>
            </a:lvl2pPr>
            <a:lvl3pPr>
              <a:buClr>
                <a:srgbClr val="993399"/>
              </a:buClr>
              <a:defRPr lang="en-US" sz="1400" dirty="0" smtClean="0">
                <a:latin typeface="Open Sans" panose="020B0606030504020204" pitchFamily="34" charset="0"/>
                <a:ea typeface="Open Sans" panose="020B0606030504020204" pitchFamily="34" charset="0"/>
                <a:cs typeface="Open Sans" panose="020B0606030504020204" pitchFamily="34" charset="0"/>
              </a:defRPr>
            </a:lvl3pPr>
            <a:lvl4pPr>
              <a:defRPr sz="1200">
                <a:solidFill>
                  <a:schemeClr val="tx1"/>
                </a:solidFill>
                <a:latin typeface="Open Sans" pitchFamily="34" charset="0"/>
                <a:ea typeface="Open Sans" pitchFamily="34" charset="0"/>
                <a:cs typeface="Open Sans" pitchFamily="34" charset="0"/>
              </a:defRPr>
            </a:lvl4pPr>
            <a:lvl5pPr>
              <a:defRPr sz="1100">
                <a:solidFill>
                  <a:schemeClr val="tx1"/>
                </a:solidFill>
                <a:latin typeface="Open Sans" pitchFamily="34" charset="0"/>
                <a:ea typeface="Open Sans" pitchFamily="34" charset="0"/>
                <a:cs typeface="Open Sans"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0448735"/>
      </p:ext>
    </p:extLst>
  </p:cSld>
  <p:clrMapOvr>
    <a:masterClrMapping/>
  </p:clrMapOvr>
  <p:hf hdr="0" ftr="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descr="Shape&#10;&#10;Description automatically generated">
            <a:extLst>
              <a:ext uri="{FF2B5EF4-FFF2-40B4-BE49-F238E27FC236}">
                <a16:creationId xmlns:a16="http://schemas.microsoft.com/office/drawing/2014/main" id="{0EB95298-A27B-43C4-B7A3-E5AA579311A4}"/>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val="0"/>
              </a:ext>
            </a:extLst>
          </a:blip>
          <a:srcRect r="3894" b="18457"/>
          <a:stretch/>
        </p:blipFill>
        <p:spPr>
          <a:xfrm>
            <a:off x="1039125" y="0"/>
            <a:ext cx="8104876" cy="5143501"/>
          </a:xfrm>
          <a:prstGeom prst="rect">
            <a:avLst/>
          </a:prstGeom>
        </p:spPr>
      </p:pic>
      <p:sp>
        <p:nvSpPr>
          <p:cNvPr id="10" name="Title 1">
            <a:extLst>
              <a:ext uri="{FF2B5EF4-FFF2-40B4-BE49-F238E27FC236}">
                <a16:creationId xmlns:a16="http://schemas.microsoft.com/office/drawing/2014/main" id="{71918655-119A-41DA-B438-31B3143C05B4}"/>
              </a:ext>
            </a:extLst>
          </p:cNvPr>
          <p:cNvSpPr>
            <a:spLocks noGrp="1"/>
          </p:cNvSpPr>
          <p:nvPr>
            <p:ph type="title"/>
          </p:nvPr>
        </p:nvSpPr>
        <p:spPr>
          <a:xfrm>
            <a:off x="374650" y="419946"/>
            <a:ext cx="6953322" cy="639635"/>
          </a:xfrm>
          <a:prstGeom prst="rect">
            <a:avLst/>
          </a:prstGeom>
        </p:spPr>
        <p:txBody>
          <a:bodyPr/>
          <a:lstStyle>
            <a:lvl1pPr>
              <a:defRPr sz="3000">
                <a:solidFill>
                  <a:srgbClr val="464646"/>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
        <p:nvSpPr>
          <p:cNvPr id="11" name="Content Placeholder 2">
            <a:extLst>
              <a:ext uri="{FF2B5EF4-FFF2-40B4-BE49-F238E27FC236}">
                <a16:creationId xmlns:a16="http://schemas.microsoft.com/office/drawing/2014/main" id="{AA0417FB-B3BD-46B6-BEA2-465680579B09}"/>
              </a:ext>
            </a:extLst>
          </p:cNvPr>
          <p:cNvSpPr>
            <a:spLocks noGrp="1"/>
          </p:cNvSpPr>
          <p:nvPr>
            <p:ph idx="1"/>
          </p:nvPr>
        </p:nvSpPr>
        <p:spPr>
          <a:xfrm>
            <a:off x="374847" y="1193260"/>
            <a:ext cx="8630605" cy="3777789"/>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itchFamily="34" charset="0"/>
                <a:ea typeface="Open Sans" pitchFamily="34" charset="0"/>
                <a:cs typeface="Open Sans" pitchFamily="34" charset="0"/>
              </a:defRPr>
            </a:lvl2pPr>
            <a:lvl3pPr>
              <a:buClr>
                <a:srgbClr val="993399"/>
              </a:buClr>
              <a:defRPr lang="en-US" sz="1400" dirty="0" smtClean="0">
                <a:latin typeface="Open Sans" panose="020B0606030504020204" pitchFamily="34" charset="0"/>
                <a:ea typeface="Open Sans" panose="020B0606030504020204" pitchFamily="34" charset="0"/>
                <a:cs typeface="Open Sans" panose="020B0606030504020204" pitchFamily="34" charset="0"/>
              </a:defRPr>
            </a:lvl3pPr>
            <a:lvl4pPr>
              <a:defRPr sz="1200">
                <a:solidFill>
                  <a:schemeClr val="tx1"/>
                </a:solidFill>
                <a:latin typeface="Open Sans" pitchFamily="34" charset="0"/>
                <a:ea typeface="Open Sans" pitchFamily="34" charset="0"/>
                <a:cs typeface="Open Sans" pitchFamily="34" charset="0"/>
              </a:defRPr>
            </a:lvl4pPr>
            <a:lvl5pPr>
              <a:defRPr sz="1100">
                <a:solidFill>
                  <a:schemeClr val="tx1"/>
                </a:solidFill>
                <a:latin typeface="Open Sans" pitchFamily="34" charset="0"/>
                <a:ea typeface="Open Sans" pitchFamily="34" charset="0"/>
                <a:cs typeface="Open Sans"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0305089"/>
      </p:ext>
    </p:extLst>
  </p:cSld>
  <p:clrMapOvr>
    <a:masterClrMapping/>
  </p:clrMapOvr>
  <p:hf hdr="0" ftr="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E4C454-A8C9-4D45-987A-D482F2078A08}"/>
              </a:ext>
            </a:extLst>
          </p:cNvPr>
          <p:cNvPicPr>
            <a:picLocks noChangeAspect="1"/>
          </p:cNvPicPr>
          <p:nvPr userDrawn="1"/>
        </p:nvPicPr>
        <p:blipFill>
          <a:blip r:embed="rId2"/>
          <a:stretch>
            <a:fillRect/>
          </a:stretch>
        </p:blipFill>
        <p:spPr>
          <a:xfrm>
            <a:off x="7460117" y="174349"/>
            <a:ext cx="1545336" cy="430475"/>
          </a:xfrm>
          <a:prstGeom prst="rect">
            <a:avLst/>
          </a:prstGeom>
        </p:spPr>
      </p:pic>
      <p:sp>
        <p:nvSpPr>
          <p:cNvPr id="8" name="Rectangle 3">
            <a:extLst>
              <a:ext uri="{FF2B5EF4-FFF2-40B4-BE49-F238E27FC236}">
                <a16:creationId xmlns:a16="http://schemas.microsoft.com/office/drawing/2014/main" id="{3FDCE51A-0A35-4BE7-A192-1D19FB078E1F}"/>
              </a:ext>
            </a:extLst>
          </p:cNvPr>
          <p:cNvSpPr txBox="1">
            <a:spLocks noChangeArrowheads="1"/>
          </p:cNvSpPr>
          <p:nvPr userDrawn="1"/>
        </p:nvSpPr>
        <p:spPr>
          <a:xfrm>
            <a:off x="953196" y="4124220"/>
            <a:ext cx="3887787" cy="207831"/>
          </a:xfrm>
          <a:prstGeom prst="rect">
            <a:avLst/>
          </a:prstGeom>
        </p:spPr>
        <p:txBody>
          <a:bodyPr lIns="0" tIns="0" rIns="0" bIns="0"/>
          <a:lstStyle>
            <a:lvl1pPr marL="0" indent="0" algn="l" rtl="0" eaLnBrk="0" fontAlgn="base" hangingPunct="0">
              <a:lnSpc>
                <a:spcPct val="85000"/>
              </a:lnSpc>
              <a:spcBef>
                <a:spcPct val="0"/>
              </a:spcBef>
              <a:spcAft>
                <a:spcPct val="0"/>
              </a:spcAft>
              <a:buClr>
                <a:srgbClr val="BA0008"/>
              </a:buClr>
              <a:buFont typeface="Wingdings" pitchFamily="2" charset="2"/>
              <a:buNone/>
              <a:defRPr sz="1900" b="0">
                <a:solidFill>
                  <a:srgbClr val="993399"/>
                </a:solidFill>
                <a:latin typeface="Open Sans Semibold" pitchFamily="34" charset="0"/>
                <a:ea typeface="Open Sans Semibold" pitchFamily="34" charset="0"/>
                <a:cs typeface="Open Sans Semibold" pitchFamily="34" charset="0"/>
              </a:defRPr>
            </a:lvl1pPr>
            <a:lvl2pPr marL="742950" indent="-285750" algn="l" rtl="0" eaLnBrk="0" fontAlgn="base" hangingPunct="0">
              <a:spcBef>
                <a:spcPct val="20000"/>
              </a:spcBef>
              <a:spcAft>
                <a:spcPct val="0"/>
              </a:spcAft>
              <a:buClr>
                <a:srgbClr val="BA0008"/>
              </a:buClr>
              <a:buFont typeface="Wingdings" pitchFamily="2" charset="2"/>
              <a:buChar char="p"/>
              <a:defRPr sz="2000">
                <a:solidFill>
                  <a:schemeClr val="tx1"/>
                </a:solidFill>
                <a:latin typeface="+mn-lt"/>
              </a:defRPr>
            </a:lvl2pPr>
            <a:lvl3pPr marL="1143000" indent="-228600" algn="l" rtl="0" eaLnBrk="0" fontAlgn="base" hangingPunct="0">
              <a:spcBef>
                <a:spcPct val="20000"/>
              </a:spcBef>
              <a:spcAft>
                <a:spcPct val="0"/>
              </a:spcAft>
              <a:buClr>
                <a:srgbClr val="BA0008"/>
              </a:buClr>
              <a:buFont typeface="Webdings" pitchFamily="18" charset="2"/>
              <a:buChar char="="/>
              <a:defRPr>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a:lstStyle>
          <a:p>
            <a:r>
              <a:rPr lang="en-US" kern="0"/>
              <a:t>Presentation Subtitle</a:t>
            </a:r>
            <a:endParaRPr lang="ru-RU" kern="0"/>
          </a:p>
        </p:txBody>
      </p:sp>
      <p:pic>
        <p:nvPicPr>
          <p:cNvPr id="9" name="Picture 8" descr="A picture containing logo&#10;&#10;Description automatically generated">
            <a:extLst>
              <a:ext uri="{FF2B5EF4-FFF2-40B4-BE49-F238E27FC236}">
                <a16:creationId xmlns:a16="http://schemas.microsoft.com/office/drawing/2014/main" id="{AB3F228E-67D7-4D7B-A9B7-82ADCFE114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11" name="Rectangle 2">
            <a:extLst>
              <a:ext uri="{FF2B5EF4-FFF2-40B4-BE49-F238E27FC236}">
                <a16:creationId xmlns:a16="http://schemas.microsoft.com/office/drawing/2014/main" id="{443C3D82-D3A1-47AE-BE1E-611E04A43F28}"/>
              </a:ext>
            </a:extLst>
          </p:cNvPr>
          <p:cNvSpPr txBox="1">
            <a:spLocks noChangeArrowheads="1"/>
          </p:cNvSpPr>
          <p:nvPr userDrawn="1"/>
        </p:nvSpPr>
        <p:spPr>
          <a:xfrm>
            <a:off x="1132659" y="-549860"/>
            <a:ext cx="7098041" cy="592853"/>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pPr algn="ctr"/>
            <a:r>
              <a:rPr lang="en-US" kern="0">
                <a:solidFill>
                  <a:srgbClr val="FF0000"/>
                </a:solidFill>
              </a:rPr>
              <a:t>Section Title Slide - Option 1</a:t>
            </a:r>
            <a:endParaRPr lang="ru-RU" kern="0">
              <a:solidFill>
                <a:srgbClr val="FF0000"/>
              </a:solidFill>
            </a:endParaRPr>
          </a:p>
        </p:txBody>
      </p:sp>
      <p:sp>
        <p:nvSpPr>
          <p:cNvPr id="3" name="Rectangle 2">
            <a:extLst>
              <a:ext uri="{FF2B5EF4-FFF2-40B4-BE49-F238E27FC236}">
                <a16:creationId xmlns:a16="http://schemas.microsoft.com/office/drawing/2014/main" id="{D66EBA6C-D96A-4136-9A56-0BC660CF048D}"/>
              </a:ext>
            </a:extLst>
          </p:cNvPr>
          <p:cNvSpPr/>
          <p:nvPr userDrawn="1"/>
        </p:nvSpPr>
        <p:spPr bwMode="auto">
          <a:xfrm>
            <a:off x="0" y="0"/>
            <a:ext cx="4676775" cy="5143500"/>
          </a:xfrm>
          <a:prstGeom prst="rect">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14" name="Picture 13" descr="Close-up of a slide in a microscope">
            <a:extLst>
              <a:ext uri="{FF2B5EF4-FFF2-40B4-BE49-F238E27FC236}">
                <a16:creationId xmlns:a16="http://schemas.microsoft.com/office/drawing/2014/main" id="{5E5E0036-6D90-4980-8350-3493DC34149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r="12474"/>
          <a:stretch/>
        </p:blipFill>
        <p:spPr>
          <a:xfrm>
            <a:off x="4126447" y="1154684"/>
            <a:ext cx="4755059" cy="3316217"/>
          </a:xfrm>
          <a:prstGeom prst="rect">
            <a:avLst/>
          </a:prstGeom>
        </p:spPr>
      </p:pic>
      <p:sp>
        <p:nvSpPr>
          <p:cNvPr id="13" name="Title 1">
            <a:extLst>
              <a:ext uri="{FF2B5EF4-FFF2-40B4-BE49-F238E27FC236}">
                <a16:creationId xmlns:a16="http://schemas.microsoft.com/office/drawing/2014/main" id="{6460623C-1322-446C-82AA-3F29435BFB86}"/>
              </a:ext>
            </a:extLst>
          </p:cNvPr>
          <p:cNvSpPr>
            <a:spLocks noGrp="1"/>
          </p:cNvSpPr>
          <p:nvPr>
            <p:ph type="title"/>
          </p:nvPr>
        </p:nvSpPr>
        <p:spPr>
          <a:xfrm>
            <a:off x="262494" y="621428"/>
            <a:ext cx="3554132" cy="1049250"/>
          </a:xfrm>
          <a:prstGeom prst="rect">
            <a:avLst/>
          </a:prstGeom>
        </p:spPr>
        <p:txBody>
          <a:bodyPr/>
          <a:lstStyle>
            <a:lvl1pPr>
              <a:defRPr sz="3000">
                <a:solidFill>
                  <a:schemeClr val="bg1"/>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
        <p:nvSpPr>
          <p:cNvPr id="17" name="Title 1">
            <a:extLst>
              <a:ext uri="{FF2B5EF4-FFF2-40B4-BE49-F238E27FC236}">
                <a16:creationId xmlns:a16="http://schemas.microsoft.com/office/drawing/2014/main" id="{691BBCB6-41A8-4845-AD8B-2ADA64329F1C}"/>
              </a:ext>
            </a:extLst>
          </p:cNvPr>
          <p:cNvSpPr txBox="1">
            <a:spLocks/>
          </p:cNvSpPr>
          <p:nvPr userDrawn="1"/>
        </p:nvSpPr>
        <p:spPr>
          <a:xfrm>
            <a:off x="262495" y="1833214"/>
            <a:ext cx="3554132" cy="2952782"/>
          </a:xfrm>
          <a:prstGeom prst="rect">
            <a:avLst/>
          </a:prstGeom>
        </p:spPr>
        <p:txBody>
          <a:bodyPr/>
          <a:lstStyle>
            <a:lvl1pPr algn="l" rtl="0" eaLnBrk="0" fontAlgn="base" hangingPunct="0">
              <a:spcBef>
                <a:spcPct val="0"/>
              </a:spcBef>
              <a:spcAft>
                <a:spcPct val="0"/>
              </a:spcAft>
              <a:defRPr sz="3000" b="1">
                <a:solidFill>
                  <a:schemeClr val="bg1"/>
                </a:solidFill>
                <a:latin typeface="Open Sans Semibold" pitchFamily="34" charset="0"/>
                <a:ea typeface="Open Sans Semibold" pitchFamily="34" charset="0"/>
                <a:cs typeface="Open Sans Semibold"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pPr lvl="0"/>
            <a:r>
              <a:rPr lang="en-US" sz="1400" b="0">
                <a:latin typeface="Open Sans" panose="020B0606030504020204" pitchFamily="34" charset="0"/>
                <a:ea typeface="Open Sans" panose="020B0606030504020204" pitchFamily="34" charset="0"/>
                <a:cs typeface="Open Sans" panose="020B0606030504020204" pitchFamily="34" charset="0"/>
              </a:rPr>
              <a:t>Lorem ipsum dolor sit </a:t>
            </a:r>
            <a:r>
              <a:rPr lang="en-US" sz="1400" b="0" err="1">
                <a:latin typeface="Open Sans" panose="020B0606030504020204" pitchFamily="34" charset="0"/>
                <a:ea typeface="Open Sans" panose="020B0606030504020204" pitchFamily="34" charset="0"/>
                <a:cs typeface="Open Sans" panose="020B0606030504020204" pitchFamily="34" charset="0"/>
              </a:rPr>
              <a:t>amet</a:t>
            </a:r>
            <a:r>
              <a:rPr lang="en-US" sz="1400" b="0">
                <a:latin typeface="Open Sans" panose="020B0606030504020204" pitchFamily="34" charset="0"/>
                <a:ea typeface="Open Sans" panose="020B0606030504020204" pitchFamily="34" charset="0"/>
                <a:cs typeface="Open Sans" panose="020B0606030504020204" pitchFamily="34" charset="0"/>
              </a:rPr>
              <a:t>, </a:t>
            </a:r>
            <a:r>
              <a:rPr lang="en-US" sz="1400" b="0" err="1">
                <a:latin typeface="Open Sans" panose="020B0606030504020204" pitchFamily="34" charset="0"/>
                <a:ea typeface="Open Sans" panose="020B0606030504020204" pitchFamily="34" charset="0"/>
                <a:cs typeface="Open Sans" panose="020B0606030504020204" pitchFamily="34" charset="0"/>
              </a:rPr>
              <a:t>consectetur</a:t>
            </a:r>
            <a:r>
              <a:rPr lang="en-US" sz="1400" b="0">
                <a:latin typeface="Open Sans" panose="020B0606030504020204" pitchFamily="34" charset="0"/>
                <a:ea typeface="Open Sans" panose="020B0606030504020204" pitchFamily="34" charset="0"/>
                <a:cs typeface="Open Sans" panose="020B0606030504020204" pitchFamily="34" charset="0"/>
              </a:rPr>
              <a:t> </a:t>
            </a:r>
            <a:r>
              <a:rPr lang="en-US" sz="1400" b="0" err="1">
                <a:latin typeface="Open Sans" panose="020B0606030504020204" pitchFamily="34" charset="0"/>
                <a:ea typeface="Open Sans" panose="020B0606030504020204" pitchFamily="34" charset="0"/>
                <a:cs typeface="Open Sans" panose="020B0606030504020204" pitchFamily="34" charset="0"/>
              </a:rPr>
              <a:t>adipiscing</a:t>
            </a:r>
            <a:r>
              <a:rPr lang="en-US" sz="1400" b="0">
                <a:latin typeface="Open Sans" panose="020B0606030504020204" pitchFamily="34" charset="0"/>
                <a:ea typeface="Open Sans" panose="020B0606030504020204" pitchFamily="34" charset="0"/>
                <a:cs typeface="Open Sans" panose="020B0606030504020204" pitchFamily="34" charset="0"/>
              </a:rPr>
              <a:t> </a:t>
            </a:r>
            <a:r>
              <a:rPr lang="en-US" sz="1400" b="0" err="1">
                <a:latin typeface="Open Sans" panose="020B0606030504020204" pitchFamily="34" charset="0"/>
                <a:ea typeface="Open Sans" panose="020B0606030504020204" pitchFamily="34" charset="0"/>
                <a:cs typeface="Open Sans" panose="020B0606030504020204" pitchFamily="34" charset="0"/>
              </a:rPr>
              <a:t>elit</a:t>
            </a:r>
            <a:r>
              <a:rPr lang="en-US" sz="1400" b="0">
                <a:latin typeface="Open Sans" panose="020B0606030504020204" pitchFamily="34" charset="0"/>
                <a:ea typeface="Open Sans" panose="020B0606030504020204" pitchFamily="34" charset="0"/>
                <a:cs typeface="Open Sans" panose="020B0606030504020204" pitchFamily="34" charset="0"/>
              </a:rPr>
              <a:t>, sed do </a:t>
            </a:r>
            <a:r>
              <a:rPr lang="en-US" sz="1400" b="0" err="1">
                <a:latin typeface="Open Sans" panose="020B0606030504020204" pitchFamily="34" charset="0"/>
                <a:ea typeface="Open Sans" panose="020B0606030504020204" pitchFamily="34" charset="0"/>
                <a:cs typeface="Open Sans" panose="020B0606030504020204" pitchFamily="34" charset="0"/>
              </a:rPr>
              <a:t>eiusmod</a:t>
            </a:r>
            <a:r>
              <a:rPr lang="en-US" sz="1400" b="0">
                <a:latin typeface="Open Sans" panose="020B0606030504020204" pitchFamily="34" charset="0"/>
                <a:ea typeface="Open Sans" panose="020B0606030504020204" pitchFamily="34" charset="0"/>
                <a:cs typeface="Open Sans" panose="020B0606030504020204" pitchFamily="34" charset="0"/>
              </a:rPr>
              <a:t> </a:t>
            </a:r>
            <a:r>
              <a:rPr lang="en-US" sz="1400" b="0" err="1">
                <a:latin typeface="Open Sans" panose="020B0606030504020204" pitchFamily="34" charset="0"/>
                <a:ea typeface="Open Sans" panose="020B0606030504020204" pitchFamily="34" charset="0"/>
                <a:cs typeface="Open Sans" panose="020B0606030504020204" pitchFamily="34" charset="0"/>
              </a:rPr>
              <a:t>tempor</a:t>
            </a:r>
            <a:r>
              <a:rPr lang="en-US" sz="1400" b="0">
                <a:latin typeface="Open Sans" panose="020B0606030504020204" pitchFamily="34" charset="0"/>
                <a:ea typeface="Open Sans" panose="020B0606030504020204" pitchFamily="34" charset="0"/>
                <a:cs typeface="Open Sans" panose="020B0606030504020204" pitchFamily="34" charset="0"/>
              </a:rPr>
              <a:t> </a:t>
            </a:r>
            <a:r>
              <a:rPr lang="en-US" sz="1400" b="0" err="1">
                <a:latin typeface="Open Sans" panose="020B0606030504020204" pitchFamily="34" charset="0"/>
                <a:ea typeface="Open Sans" panose="020B0606030504020204" pitchFamily="34" charset="0"/>
                <a:cs typeface="Open Sans" panose="020B0606030504020204" pitchFamily="34" charset="0"/>
              </a:rPr>
              <a:t>incididunt</a:t>
            </a:r>
            <a:r>
              <a:rPr lang="en-US" sz="1400" b="0">
                <a:latin typeface="Open Sans" panose="020B0606030504020204" pitchFamily="34" charset="0"/>
                <a:ea typeface="Open Sans" panose="020B0606030504020204" pitchFamily="34" charset="0"/>
                <a:cs typeface="Open Sans" panose="020B0606030504020204" pitchFamily="34" charset="0"/>
              </a:rPr>
              <a:t> </a:t>
            </a:r>
            <a:r>
              <a:rPr lang="en-US" sz="1400" b="0" err="1">
                <a:latin typeface="Open Sans" panose="020B0606030504020204" pitchFamily="34" charset="0"/>
                <a:ea typeface="Open Sans" panose="020B0606030504020204" pitchFamily="34" charset="0"/>
                <a:cs typeface="Open Sans" panose="020B0606030504020204" pitchFamily="34" charset="0"/>
              </a:rPr>
              <a:t>ut</a:t>
            </a:r>
            <a:r>
              <a:rPr lang="en-US" sz="1400" b="0">
                <a:latin typeface="Open Sans" panose="020B0606030504020204" pitchFamily="34" charset="0"/>
                <a:ea typeface="Open Sans" panose="020B0606030504020204" pitchFamily="34" charset="0"/>
                <a:cs typeface="Open Sans" panose="020B0606030504020204" pitchFamily="34" charset="0"/>
              </a:rPr>
              <a:t> labore et dolore magna </a:t>
            </a:r>
            <a:r>
              <a:rPr lang="en-US" sz="1400" b="0" err="1">
                <a:latin typeface="Open Sans" panose="020B0606030504020204" pitchFamily="34" charset="0"/>
                <a:ea typeface="Open Sans" panose="020B0606030504020204" pitchFamily="34" charset="0"/>
                <a:cs typeface="Open Sans" panose="020B0606030504020204" pitchFamily="34" charset="0"/>
              </a:rPr>
              <a:t>aliqua</a:t>
            </a:r>
            <a:r>
              <a:rPr lang="en-US" sz="1400" b="0">
                <a:latin typeface="Open Sans" panose="020B0606030504020204" pitchFamily="34" charset="0"/>
                <a:ea typeface="Open Sans" panose="020B0606030504020204" pitchFamily="34" charset="0"/>
                <a:cs typeface="Open Sans" panose="020B0606030504020204" pitchFamily="34" charset="0"/>
              </a:rPr>
              <a:t>. Ut </a:t>
            </a:r>
            <a:r>
              <a:rPr lang="en-US" sz="1400" b="0" err="1">
                <a:latin typeface="Open Sans" panose="020B0606030504020204" pitchFamily="34" charset="0"/>
                <a:ea typeface="Open Sans" panose="020B0606030504020204" pitchFamily="34" charset="0"/>
                <a:cs typeface="Open Sans" panose="020B0606030504020204" pitchFamily="34" charset="0"/>
              </a:rPr>
              <a:t>enim</a:t>
            </a:r>
            <a:r>
              <a:rPr lang="en-US" sz="1400" b="0">
                <a:latin typeface="Open Sans" panose="020B0606030504020204" pitchFamily="34" charset="0"/>
                <a:ea typeface="Open Sans" panose="020B0606030504020204" pitchFamily="34" charset="0"/>
                <a:cs typeface="Open Sans" panose="020B0606030504020204" pitchFamily="34" charset="0"/>
              </a:rPr>
              <a:t> ad minim </a:t>
            </a:r>
            <a:r>
              <a:rPr lang="en-US" sz="1400" b="0" err="1">
                <a:latin typeface="Open Sans" panose="020B0606030504020204" pitchFamily="34" charset="0"/>
                <a:ea typeface="Open Sans" panose="020B0606030504020204" pitchFamily="34" charset="0"/>
                <a:cs typeface="Open Sans" panose="020B0606030504020204" pitchFamily="34" charset="0"/>
              </a:rPr>
              <a:t>veniam</a:t>
            </a:r>
            <a:r>
              <a:rPr lang="en-US" sz="1400" b="0">
                <a:latin typeface="Open Sans" panose="020B0606030504020204" pitchFamily="34" charset="0"/>
                <a:ea typeface="Open Sans" panose="020B0606030504020204" pitchFamily="34" charset="0"/>
                <a:cs typeface="Open Sans" panose="020B0606030504020204" pitchFamily="34" charset="0"/>
              </a:rPr>
              <a:t>, </a:t>
            </a:r>
            <a:r>
              <a:rPr lang="en-US" sz="1400" b="0" err="1">
                <a:latin typeface="Open Sans" panose="020B0606030504020204" pitchFamily="34" charset="0"/>
                <a:ea typeface="Open Sans" panose="020B0606030504020204" pitchFamily="34" charset="0"/>
                <a:cs typeface="Open Sans" panose="020B0606030504020204" pitchFamily="34" charset="0"/>
              </a:rPr>
              <a:t>quis</a:t>
            </a:r>
            <a:r>
              <a:rPr lang="en-US" sz="1400" b="0">
                <a:latin typeface="Open Sans" panose="020B0606030504020204" pitchFamily="34" charset="0"/>
                <a:ea typeface="Open Sans" panose="020B0606030504020204" pitchFamily="34" charset="0"/>
                <a:cs typeface="Open Sans" panose="020B0606030504020204" pitchFamily="34" charset="0"/>
              </a:rPr>
              <a:t> </a:t>
            </a:r>
            <a:r>
              <a:rPr lang="en-US" sz="1400" b="0" err="1">
                <a:latin typeface="Open Sans" panose="020B0606030504020204" pitchFamily="34" charset="0"/>
                <a:ea typeface="Open Sans" panose="020B0606030504020204" pitchFamily="34" charset="0"/>
                <a:cs typeface="Open Sans" panose="020B0606030504020204" pitchFamily="34" charset="0"/>
              </a:rPr>
              <a:t>nostrud</a:t>
            </a:r>
            <a:r>
              <a:rPr lang="en-US" sz="1400" b="0">
                <a:latin typeface="Open Sans" panose="020B0606030504020204" pitchFamily="34" charset="0"/>
                <a:ea typeface="Open Sans" panose="020B0606030504020204" pitchFamily="34" charset="0"/>
                <a:cs typeface="Open Sans" panose="020B0606030504020204" pitchFamily="34" charset="0"/>
              </a:rPr>
              <a:t> exercitation </a:t>
            </a:r>
            <a:r>
              <a:rPr lang="en-US" sz="1400" b="0" err="1">
                <a:latin typeface="Open Sans" panose="020B0606030504020204" pitchFamily="34" charset="0"/>
                <a:ea typeface="Open Sans" panose="020B0606030504020204" pitchFamily="34" charset="0"/>
                <a:cs typeface="Open Sans" panose="020B0606030504020204" pitchFamily="34" charset="0"/>
              </a:rPr>
              <a:t>ullamco</a:t>
            </a:r>
            <a:r>
              <a:rPr lang="en-US" sz="1400" b="0">
                <a:latin typeface="Open Sans" panose="020B0606030504020204" pitchFamily="34" charset="0"/>
                <a:ea typeface="Open Sans" panose="020B0606030504020204" pitchFamily="34" charset="0"/>
                <a:cs typeface="Open Sans" panose="020B0606030504020204" pitchFamily="34" charset="0"/>
              </a:rPr>
              <a:t> </a:t>
            </a:r>
            <a:r>
              <a:rPr lang="en-US" sz="1400" b="0" err="1">
                <a:latin typeface="Open Sans" panose="020B0606030504020204" pitchFamily="34" charset="0"/>
                <a:ea typeface="Open Sans" panose="020B0606030504020204" pitchFamily="34" charset="0"/>
                <a:cs typeface="Open Sans" panose="020B0606030504020204" pitchFamily="34" charset="0"/>
              </a:rPr>
              <a:t>laboris</a:t>
            </a:r>
            <a:r>
              <a:rPr lang="en-US" sz="1400" b="0">
                <a:latin typeface="Open Sans" panose="020B0606030504020204" pitchFamily="34" charset="0"/>
                <a:ea typeface="Open Sans" panose="020B0606030504020204" pitchFamily="34" charset="0"/>
                <a:cs typeface="Open Sans" panose="020B0606030504020204" pitchFamily="34" charset="0"/>
              </a:rPr>
              <a:t> nisi </a:t>
            </a:r>
            <a:r>
              <a:rPr lang="en-US" sz="1400" b="0" err="1">
                <a:latin typeface="Open Sans" panose="020B0606030504020204" pitchFamily="34" charset="0"/>
                <a:ea typeface="Open Sans" panose="020B0606030504020204" pitchFamily="34" charset="0"/>
                <a:cs typeface="Open Sans" panose="020B0606030504020204" pitchFamily="34" charset="0"/>
              </a:rPr>
              <a:t>ut</a:t>
            </a:r>
            <a:r>
              <a:rPr lang="en-US" sz="1400" b="0">
                <a:latin typeface="Open Sans" panose="020B0606030504020204" pitchFamily="34" charset="0"/>
                <a:ea typeface="Open Sans" panose="020B0606030504020204" pitchFamily="34" charset="0"/>
                <a:cs typeface="Open Sans" panose="020B0606030504020204" pitchFamily="34" charset="0"/>
              </a:rPr>
              <a:t> </a:t>
            </a:r>
            <a:r>
              <a:rPr lang="en-US" sz="1400" b="0" err="1">
                <a:latin typeface="Open Sans" panose="020B0606030504020204" pitchFamily="34" charset="0"/>
                <a:ea typeface="Open Sans" panose="020B0606030504020204" pitchFamily="34" charset="0"/>
                <a:cs typeface="Open Sans" panose="020B0606030504020204" pitchFamily="34" charset="0"/>
              </a:rPr>
              <a:t>aliquip</a:t>
            </a:r>
            <a:r>
              <a:rPr lang="en-US" sz="1400" b="0">
                <a:latin typeface="Open Sans" panose="020B0606030504020204" pitchFamily="34" charset="0"/>
                <a:ea typeface="Open Sans" panose="020B0606030504020204" pitchFamily="34" charset="0"/>
                <a:cs typeface="Open Sans" panose="020B0606030504020204" pitchFamily="34" charset="0"/>
              </a:rPr>
              <a:t> ex </a:t>
            </a:r>
            <a:r>
              <a:rPr lang="en-US" sz="1400" b="0" err="1">
                <a:latin typeface="Open Sans" panose="020B0606030504020204" pitchFamily="34" charset="0"/>
                <a:ea typeface="Open Sans" panose="020B0606030504020204" pitchFamily="34" charset="0"/>
                <a:cs typeface="Open Sans" panose="020B0606030504020204" pitchFamily="34" charset="0"/>
              </a:rPr>
              <a:t>ea</a:t>
            </a:r>
            <a:r>
              <a:rPr lang="en-US" sz="1400" b="0">
                <a:latin typeface="Open Sans" panose="020B0606030504020204" pitchFamily="34" charset="0"/>
                <a:ea typeface="Open Sans" panose="020B0606030504020204" pitchFamily="34" charset="0"/>
                <a:cs typeface="Open Sans" panose="020B0606030504020204" pitchFamily="34" charset="0"/>
              </a:rPr>
              <a:t> </a:t>
            </a:r>
            <a:r>
              <a:rPr lang="en-US" sz="1400" b="0" err="1">
                <a:latin typeface="Open Sans" panose="020B0606030504020204" pitchFamily="34" charset="0"/>
                <a:ea typeface="Open Sans" panose="020B0606030504020204" pitchFamily="34" charset="0"/>
                <a:cs typeface="Open Sans" panose="020B0606030504020204" pitchFamily="34" charset="0"/>
              </a:rPr>
              <a:t>commodo</a:t>
            </a:r>
            <a:r>
              <a:rPr lang="en-US" sz="1400" b="0">
                <a:latin typeface="Open Sans" panose="020B0606030504020204" pitchFamily="34" charset="0"/>
                <a:ea typeface="Open Sans" panose="020B0606030504020204" pitchFamily="34" charset="0"/>
                <a:cs typeface="Open Sans" panose="020B0606030504020204" pitchFamily="34" charset="0"/>
              </a:rPr>
              <a:t> </a:t>
            </a:r>
            <a:r>
              <a:rPr lang="en-US" sz="1400" b="0" err="1">
                <a:latin typeface="Open Sans" panose="020B0606030504020204" pitchFamily="34" charset="0"/>
                <a:ea typeface="Open Sans" panose="020B0606030504020204" pitchFamily="34" charset="0"/>
                <a:cs typeface="Open Sans" panose="020B0606030504020204" pitchFamily="34" charset="0"/>
              </a:rPr>
              <a:t>consequat</a:t>
            </a:r>
            <a:r>
              <a:rPr lang="en-US" sz="1400" b="0">
                <a:latin typeface="Open Sans" panose="020B0606030504020204" pitchFamily="34" charset="0"/>
                <a:ea typeface="Open Sans" panose="020B0606030504020204" pitchFamily="34" charset="0"/>
                <a:cs typeface="Open Sans" panose="020B0606030504020204" pitchFamily="34" charset="0"/>
              </a:rPr>
              <a:t>. Duis </a:t>
            </a:r>
            <a:r>
              <a:rPr lang="en-US" sz="1400" b="0" err="1">
                <a:latin typeface="Open Sans" panose="020B0606030504020204" pitchFamily="34" charset="0"/>
                <a:ea typeface="Open Sans" panose="020B0606030504020204" pitchFamily="34" charset="0"/>
                <a:cs typeface="Open Sans" panose="020B0606030504020204" pitchFamily="34" charset="0"/>
              </a:rPr>
              <a:t>aute</a:t>
            </a:r>
            <a:r>
              <a:rPr lang="en-US" sz="1400" b="0">
                <a:latin typeface="Open Sans" panose="020B0606030504020204" pitchFamily="34" charset="0"/>
                <a:ea typeface="Open Sans" panose="020B0606030504020204" pitchFamily="34" charset="0"/>
                <a:cs typeface="Open Sans" panose="020B0606030504020204" pitchFamily="34" charset="0"/>
              </a:rPr>
              <a:t> </a:t>
            </a:r>
            <a:r>
              <a:rPr lang="en-US" sz="1400" b="0" err="1">
                <a:latin typeface="Open Sans" panose="020B0606030504020204" pitchFamily="34" charset="0"/>
                <a:ea typeface="Open Sans" panose="020B0606030504020204" pitchFamily="34" charset="0"/>
                <a:cs typeface="Open Sans" panose="020B0606030504020204" pitchFamily="34" charset="0"/>
              </a:rPr>
              <a:t>irure</a:t>
            </a:r>
            <a:r>
              <a:rPr lang="en-US" sz="1400" b="0">
                <a:latin typeface="Open Sans" panose="020B0606030504020204" pitchFamily="34" charset="0"/>
                <a:ea typeface="Open Sans" panose="020B0606030504020204" pitchFamily="34" charset="0"/>
                <a:cs typeface="Open Sans" panose="020B0606030504020204" pitchFamily="34" charset="0"/>
              </a:rPr>
              <a:t> dolor in </a:t>
            </a:r>
            <a:r>
              <a:rPr lang="en-US" sz="1400" b="0" err="1">
                <a:latin typeface="Open Sans" panose="020B0606030504020204" pitchFamily="34" charset="0"/>
                <a:ea typeface="Open Sans" panose="020B0606030504020204" pitchFamily="34" charset="0"/>
                <a:cs typeface="Open Sans" panose="020B0606030504020204" pitchFamily="34" charset="0"/>
              </a:rPr>
              <a:t>reprehenderit</a:t>
            </a:r>
            <a:r>
              <a:rPr lang="en-US" sz="1400" b="0">
                <a:latin typeface="Open Sans" panose="020B0606030504020204" pitchFamily="34" charset="0"/>
                <a:ea typeface="Open Sans" panose="020B0606030504020204" pitchFamily="34" charset="0"/>
                <a:cs typeface="Open Sans" panose="020B0606030504020204" pitchFamily="34" charset="0"/>
              </a:rPr>
              <a:t> in </a:t>
            </a:r>
            <a:r>
              <a:rPr lang="en-US" sz="1400" b="0" err="1">
                <a:latin typeface="Open Sans" panose="020B0606030504020204" pitchFamily="34" charset="0"/>
                <a:ea typeface="Open Sans" panose="020B0606030504020204" pitchFamily="34" charset="0"/>
                <a:cs typeface="Open Sans" panose="020B0606030504020204" pitchFamily="34" charset="0"/>
              </a:rPr>
              <a:t>voluptate</a:t>
            </a:r>
            <a:r>
              <a:rPr lang="en-US" sz="1400" b="0">
                <a:latin typeface="Open Sans" panose="020B0606030504020204" pitchFamily="34" charset="0"/>
                <a:ea typeface="Open Sans" panose="020B0606030504020204" pitchFamily="34" charset="0"/>
                <a:cs typeface="Open Sans" panose="020B0606030504020204" pitchFamily="34" charset="0"/>
              </a:rPr>
              <a:t> </a:t>
            </a:r>
            <a:r>
              <a:rPr lang="en-US" sz="1400" b="0" err="1">
                <a:latin typeface="Open Sans" panose="020B0606030504020204" pitchFamily="34" charset="0"/>
                <a:ea typeface="Open Sans" panose="020B0606030504020204" pitchFamily="34" charset="0"/>
                <a:cs typeface="Open Sans" panose="020B0606030504020204" pitchFamily="34" charset="0"/>
              </a:rPr>
              <a:t>velit</a:t>
            </a:r>
            <a:r>
              <a:rPr lang="en-US" sz="1400" b="0">
                <a:latin typeface="Open Sans" panose="020B0606030504020204" pitchFamily="34" charset="0"/>
                <a:ea typeface="Open Sans" panose="020B0606030504020204" pitchFamily="34" charset="0"/>
                <a:cs typeface="Open Sans" panose="020B0606030504020204" pitchFamily="34" charset="0"/>
              </a:rPr>
              <a:t> </a:t>
            </a:r>
            <a:r>
              <a:rPr lang="en-US" sz="1400" b="0" err="1">
                <a:latin typeface="Open Sans" panose="020B0606030504020204" pitchFamily="34" charset="0"/>
                <a:ea typeface="Open Sans" panose="020B0606030504020204" pitchFamily="34" charset="0"/>
                <a:cs typeface="Open Sans" panose="020B0606030504020204" pitchFamily="34" charset="0"/>
              </a:rPr>
              <a:t>esse</a:t>
            </a:r>
            <a:r>
              <a:rPr lang="en-US" sz="1400" b="0">
                <a:latin typeface="Open Sans" panose="020B0606030504020204" pitchFamily="34" charset="0"/>
                <a:ea typeface="Open Sans" panose="020B0606030504020204" pitchFamily="34" charset="0"/>
                <a:cs typeface="Open Sans" panose="020B0606030504020204" pitchFamily="34" charset="0"/>
              </a:rPr>
              <a:t> </a:t>
            </a:r>
            <a:r>
              <a:rPr lang="en-US" sz="1400" b="0" err="1">
                <a:latin typeface="Open Sans" panose="020B0606030504020204" pitchFamily="34" charset="0"/>
                <a:ea typeface="Open Sans" panose="020B0606030504020204" pitchFamily="34" charset="0"/>
                <a:cs typeface="Open Sans" panose="020B0606030504020204" pitchFamily="34" charset="0"/>
              </a:rPr>
              <a:t>cillum</a:t>
            </a:r>
            <a:r>
              <a:rPr lang="en-US" sz="1400" b="0">
                <a:latin typeface="Open Sans" panose="020B0606030504020204" pitchFamily="34" charset="0"/>
                <a:ea typeface="Open Sans" panose="020B0606030504020204" pitchFamily="34" charset="0"/>
                <a:cs typeface="Open Sans" panose="020B0606030504020204" pitchFamily="34" charset="0"/>
              </a:rPr>
              <a:t> dolore </a:t>
            </a:r>
            <a:r>
              <a:rPr lang="en-US" sz="1400" b="0" err="1">
                <a:latin typeface="Open Sans" panose="020B0606030504020204" pitchFamily="34" charset="0"/>
                <a:ea typeface="Open Sans" panose="020B0606030504020204" pitchFamily="34" charset="0"/>
                <a:cs typeface="Open Sans" panose="020B0606030504020204" pitchFamily="34" charset="0"/>
              </a:rPr>
              <a:t>eu</a:t>
            </a:r>
            <a:r>
              <a:rPr lang="en-US" sz="1400" b="0">
                <a:latin typeface="Open Sans" panose="020B0606030504020204" pitchFamily="34" charset="0"/>
                <a:ea typeface="Open Sans" panose="020B0606030504020204" pitchFamily="34" charset="0"/>
                <a:cs typeface="Open Sans" panose="020B0606030504020204" pitchFamily="34" charset="0"/>
              </a:rPr>
              <a:t> </a:t>
            </a:r>
            <a:r>
              <a:rPr lang="en-US" sz="1400" b="0" err="1">
                <a:latin typeface="Open Sans" panose="020B0606030504020204" pitchFamily="34" charset="0"/>
                <a:ea typeface="Open Sans" panose="020B0606030504020204" pitchFamily="34" charset="0"/>
                <a:cs typeface="Open Sans" panose="020B0606030504020204" pitchFamily="34" charset="0"/>
              </a:rPr>
              <a:t>fugiat</a:t>
            </a:r>
            <a:r>
              <a:rPr lang="en-US" sz="1400" b="0">
                <a:latin typeface="Open Sans" panose="020B0606030504020204" pitchFamily="34" charset="0"/>
                <a:ea typeface="Open Sans" panose="020B0606030504020204" pitchFamily="34" charset="0"/>
                <a:cs typeface="Open Sans" panose="020B0606030504020204" pitchFamily="34" charset="0"/>
              </a:rPr>
              <a:t> </a:t>
            </a:r>
            <a:r>
              <a:rPr lang="en-US" sz="1400" b="0" err="1">
                <a:latin typeface="Open Sans" panose="020B0606030504020204" pitchFamily="34" charset="0"/>
                <a:ea typeface="Open Sans" panose="020B0606030504020204" pitchFamily="34" charset="0"/>
                <a:cs typeface="Open Sans" panose="020B0606030504020204" pitchFamily="34" charset="0"/>
              </a:rPr>
              <a:t>nulla</a:t>
            </a:r>
            <a:r>
              <a:rPr lang="en-US" sz="1400" b="0">
                <a:latin typeface="Open Sans" panose="020B0606030504020204" pitchFamily="34" charset="0"/>
                <a:ea typeface="Open Sans" panose="020B0606030504020204" pitchFamily="34" charset="0"/>
                <a:cs typeface="Open Sans" panose="020B0606030504020204" pitchFamily="34" charset="0"/>
              </a:rPr>
              <a:t> </a:t>
            </a:r>
            <a:r>
              <a:rPr lang="en-US" sz="1400" b="0" err="1">
                <a:latin typeface="Open Sans" panose="020B0606030504020204" pitchFamily="34" charset="0"/>
                <a:ea typeface="Open Sans" panose="020B0606030504020204" pitchFamily="34" charset="0"/>
                <a:cs typeface="Open Sans" panose="020B0606030504020204" pitchFamily="34" charset="0"/>
              </a:rPr>
              <a:t>pariatur</a:t>
            </a:r>
            <a:r>
              <a:rPr lang="en-US" sz="1400" b="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2170526849"/>
      </p:ext>
    </p:extLst>
  </p:cSld>
  <p:clrMapOvr>
    <a:masterClrMapping/>
  </p:clrMapOvr>
  <p:hf hdr="0" ftr="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3632EFC2-BA7A-9F4B-8A11-08D4755BC2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16" name="Content Placeholder 2">
            <a:extLst>
              <a:ext uri="{FF2B5EF4-FFF2-40B4-BE49-F238E27FC236}">
                <a16:creationId xmlns:a16="http://schemas.microsoft.com/office/drawing/2014/main" id="{0290A42A-0439-408A-A8B6-2A4F56ADEC12}"/>
              </a:ext>
            </a:extLst>
          </p:cNvPr>
          <p:cNvSpPr>
            <a:spLocks noGrp="1"/>
          </p:cNvSpPr>
          <p:nvPr>
            <p:ph sz="half" idx="1"/>
          </p:nvPr>
        </p:nvSpPr>
        <p:spPr>
          <a:xfrm>
            <a:off x="374650" y="1204049"/>
            <a:ext cx="4278357" cy="3797967"/>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anose="020B0606030504020204" pitchFamily="34" charset="0"/>
                <a:ea typeface="Open Sans" pitchFamily="34" charset="0"/>
                <a:cs typeface="Open Sans" pitchFamily="34" charset="0"/>
              </a:defRPr>
            </a:lvl2pPr>
            <a:lvl3pPr>
              <a:buClr>
                <a:srgbClr val="993399"/>
              </a:buClr>
              <a:defRPr sz="1400">
                <a:solidFill>
                  <a:schemeClr val="tx1"/>
                </a:solidFill>
                <a:latin typeface="Open Sans" panose="020B0606030504020204" pitchFamily="34" charset="0"/>
                <a:ea typeface="Open Sans" pitchFamily="34" charset="0"/>
                <a:cs typeface="Open Sans" pitchFamily="34" charset="0"/>
              </a:defRPr>
            </a:lvl3pPr>
            <a:lvl4pPr>
              <a:buClr>
                <a:srgbClr val="4D4D4D"/>
              </a:buClr>
              <a:defRPr sz="1200">
                <a:solidFill>
                  <a:schemeClr val="tx1"/>
                </a:solidFill>
                <a:latin typeface="Open Sans" panose="020B0606030504020204" pitchFamily="34" charset="0"/>
                <a:ea typeface="Open Sans" pitchFamily="34" charset="0"/>
                <a:cs typeface="Open Sans" pitchFamily="34" charset="0"/>
              </a:defRPr>
            </a:lvl4pPr>
            <a:lvl5pPr>
              <a:buClr>
                <a:srgbClr val="4D4D4D"/>
              </a:buClr>
              <a:defRPr sz="1100">
                <a:solidFill>
                  <a:schemeClr val="tx1"/>
                </a:solidFill>
                <a:latin typeface="Open Sans" panose="020B0606030504020204"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55503AA9-BA75-473F-B796-6F52F342D689}"/>
              </a:ext>
            </a:extLst>
          </p:cNvPr>
          <p:cNvSpPr>
            <a:spLocks noGrp="1"/>
          </p:cNvSpPr>
          <p:nvPr>
            <p:ph sz="half" idx="2"/>
          </p:nvPr>
        </p:nvSpPr>
        <p:spPr>
          <a:xfrm>
            <a:off x="4565649" y="1204049"/>
            <a:ext cx="4439803" cy="3797967"/>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anose="020B0606030504020204" pitchFamily="34" charset="0"/>
                <a:ea typeface="Open Sans" pitchFamily="34" charset="0"/>
                <a:cs typeface="Open Sans" pitchFamily="34" charset="0"/>
              </a:defRPr>
            </a:lvl2pPr>
            <a:lvl3pPr>
              <a:buClr>
                <a:srgbClr val="993399"/>
              </a:buClr>
              <a:defRPr sz="1400">
                <a:solidFill>
                  <a:schemeClr val="tx1"/>
                </a:solidFill>
                <a:latin typeface="Open Sans" panose="020B0606030504020204" pitchFamily="34" charset="0"/>
                <a:ea typeface="Open Sans" pitchFamily="34" charset="0"/>
                <a:cs typeface="Open Sans" pitchFamily="34" charset="0"/>
              </a:defRPr>
            </a:lvl3pPr>
            <a:lvl4pPr>
              <a:buClr>
                <a:srgbClr val="3F3F3F"/>
              </a:buClr>
              <a:defRPr sz="1200">
                <a:solidFill>
                  <a:schemeClr val="tx1"/>
                </a:solidFill>
                <a:latin typeface="Open Sans" panose="020B0606030504020204" pitchFamily="34" charset="0"/>
                <a:ea typeface="Open Sans" pitchFamily="34" charset="0"/>
                <a:cs typeface="Open Sans" pitchFamily="34" charset="0"/>
              </a:defRPr>
            </a:lvl4pPr>
            <a:lvl5pPr>
              <a:buClr>
                <a:srgbClr val="3F3F3F"/>
              </a:buClr>
              <a:defRPr sz="1100">
                <a:solidFill>
                  <a:schemeClr val="tx1"/>
                </a:solidFill>
                <a:latin typeface="Open Sans" panose="020B0606030504020204"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BCE57FD9-CE62-425F-82E3-FB667F58D617}"/>
              </a:ext>
            </a:extLst>
          </p:cNvPr>
          <p:cNvSpPr>
            <a:spLocks noGrp="1"/>
          </p:cNvSpPr>
          <p:nvPr>
            <p:ph type="title"/>
          </p:nvPr>
        </p:nvSpPr>
        <p:spPr>
          <a:xfrm>
            <a:off x="374650" y="411510"/>
            <a:ext cx="6861646" cy="648072"/>
          </a:xfrm>
          <a:prstGeom prst="rect">
            <a:avLst/>
          </a:prstGeom>
        </p:spPr>
        <p:txBody>
          <a:bodyPr/>
          <a:lstStyle>
            <a:lvl1pPr>
              <a:defRPr sz="3000">
                <a:solidFill>
                  <a:srgbClr val="464646"/>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
        <p:nvSpPr>
          <p:cNvPr id="11" name="Rectangle 2">
            <a:extLst>
              <a:ext uri="{FF2B5EF4-FFF2-40B4-BE49-F238E27FC236}">
                <a16:creationId xmlns:a16="http://schemas.microsoft.com/office/drawing/2014/main" id="{7C03A5B1-D17D-4263-8563-A92B29491E5D}"/>
              </a:ext>
            </a:extLst>
          </p:cNvPr>
          <p:cNvSpPr txBox="1">
            <a:spLocks noChangeArrowheads="1"/>
          </p:cNvSpPr>
          <p:nvPr userDrawn="1"/>
        </p:nvSpPr>
        <p:spPr>
          <a:xfrm>
            <a:off x="1132659" y="-1079450"/>
            <a:ext cx="7140484" cy="1122443"/>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pPr algn="ctr"/>
            <a:r>
              <a:rPr lang="en-US" kern="0">
                <a:solidFill>
                  <a:srgbClr val="FF0000"/>
                </a:solidFill>
              </a:rPr>
              <a:t>Image &amp; Text Slide - </a:t>
            </a:r>
          </a:p>
          <a:p>
            <a:pPr algn="ctr"/>
            <a:r>
              <a:rPr lang="en-US" kern="0">
                <a:solidFill>
                  <a:srgbClr val="FF0000"/>
                </a:solidFill>
              </a:rPr>
              <a:t>Option 1</a:t>
            </a:r>
            <a:endParaRPr lang="ru-RU" kern="0">
              <a:solidFill>
                <a:srgbClr val="FF0000"/>
              </a:solidFill>
            </a:endParaRPr>
          </a:p>
        </p:txBody>
      </p:sp>
    </p:spTree>
    <p:extLst>
      <p:ext uri="{BB962C8B-B14F-4D97-AF65-F5344CB8AC3E}">
        <p14:creationId xmlns:p14="http://schemas.microsoft.com/office/powerpoint/2010/main" val="3685720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9" name="Picture 18" descr="Shape&#10;&#10;Description automatically generated">
            <a:extLst>
              <a:ext uri="{FF2B5EF4-FFF2-40B4-BE49-F238E27FC236}">
                <a16:creationId xmlns:a16="http://schemas.microsoft.com/office/drawing/2014/main" id="{39F7C0B6-E01B-468D-9AF2-FF0D579D7135}"/>
              </a:ext>
            </a:extLst>
          </p:cNvPr>
          <p:cNvPicPr>
            <a:picLocks noChangeAspect="1"/>
          </p:cNvPicPr>
          <p:nvPr userDrawn="1"/>
        </p:nvPicPr>
        <p:blipFill rotWithShape="1">
          <a:blip r:embed="rId2" cstate="print">
            <a:alphaModFix amt="11000"/>
            <a:extLst>
              <a:ext uri="{28A0092B-C50C-407E-A947-70E740481C1C}">
                <a14:useLocalDpi xmlns:a14="http://schemas.microsoft.com/office/drawing/2010/main" val="0"/>
              </a:ext>
            </a:extLst>
          </a:blip>
          <a:srcRect r="3894" b="18457"/>
          <a:stretch/>
        </p:blipFill>
        <p:spPr>
          <a:xfrm>
            <a:off x="1039125" y="0"/>
            <a:ext cx="8104876" cy="5143501"/>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3632EFC2-BA7A-9F4B-8A11-08D4755BC2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16" name="Content Placeholder 2">
            <a:extLst>
              <a:ext uri="{FF2B5EF4-FFF2-40B4-BE49-F238E27FC236}">
                <a16:creationId xmlns:a16="http://schemas.microsoft.com/office/drawing/2014/main" id="{0290A42A-0439-408A-A8B6-2A4F56ADEC12}"/>
              </a:ext>
            </a:extLst>
          </p:cNvPr>
          <p:cNvSpPr>
            <a:spLocks noGrp="1"/>
          </p:cNvSpPr>
          <p:nvPr>
            <p:ph sz="half" idx="1"/>
          </p:nvPr>
        </p:nvSpPr>
        <p:spPr>
          <a:xfrm>
            <a:off x="374650" y="1204049"/>
            <a:ext cx="4278357" cy="3797967"/>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anose="020B0606030504020204" pitchFamily="34" charset="0"/>
                <a:ea typeface="Open Sans" pitchFamily="34" charset="0"/>
                <a:cs typeface="Open Sans" pitchFamily="34" charset="0"/>
              </a:defRPr>
            </a:lvl2pPr>
            <a:lvl3pPr>
              <a:buClr>
                <a:srgbClr val="993399"/>
              </a:buClr>
              <a:defRPr sz="1400">
                <a:solidFill>
                  <a:schemeClr val="tx1"/>
                </a:solidFill>
                <a:latin typeface="Open Sans" panose="020B0606030504020204" pitchFamily="34" charset="0"/>
                <a:ea typeface="Open Sans" pitchFamily="34" charset="0"/>
                <a:cs typeface="Open Sans" pitchFamily="34" charset="0"/>
              </a:defRPr>
            </a:lvl3pPr>
            <a:lvl4pPr>
              <a:buClr>
                <a:srgbClr val="4D4D4D"/>
              </a:buClr>
              <a:defRPr sz="1200">
                <a:solidFill>
                  <a:schemeClr val="tx1"/>
                </a:solidFill>
                <a:latin typeface="Open Sans" panose="020B0606030504020204" pitchFamily="34" charset="0"/>
                <a:ea typeface="Open Sans" pitchFamily="34" charset="0"/>
                <a:cs typeface="Open Sans" pitchFamily="34" charset="0"/>
              </a:defRPr>
            </a:lvl4pPr>
            <a:lvl5pPr>
              <a:buClr>
                <a:srgbClr val="4D4D4D"/>
              </a:buClr>
              <a:defRPr sz="1100">
                <a:solidFill>
                  <a:schemeClr val="tx1"/>
                </a:solidFill>
                <a:latin typeface="Open Sans" panose="020B0606030504020204"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a:extLst>
              <a:ext uri="{FF2B5EF4-FFF2-40B4-BE49-F238E27FC236}">
                <a16:creationId xmlns:a16="http://schemas.microsoft.com/office/drawing/2014/main" id="{55503AA9-BA75-473F-B796-6F52F342D689}"/>
              </a:ext>
            </a:extLst>
          </p:cNvPr>
          <p:cNvSpPr>
            <a:spLocks noGrp="1"/>
          </p:cNvSpPr>
          <p:nvPr>
            <p:ph sz="half" idx="2"/>
          </p:nvPr>
        </p:nvSpPr>
        <p:spPr>
          <a:xfrm>
            <a:off x="4565649" y="1204049"/>
            <a:ext cx="4439803" cy="3797967"/>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anose="020B0606030504020204" pitchFamily="34" charset="0"/>
                <a:ea typeface="Open Sans" pitchFamily="34" charset="0"/>
                <a:cs typeface="Open Sans" pitchFamily="34" charset="0"/>
              </a:defRPr>
            </a:lvl2pPr>
            <a:lvl3pPr>
              <a:buClr>
                <a:srgbClr val="993399"/>
              </a:buClr>
              <a:defRPr sz="1400">
                <a:solidFill>
                  <a:schemeClr val="tx1"/>
                </a:solidFill>
                <a:latin typeface="Open Sans" panose="020B0606030504020204" pitchFamily="34" charset="0"/>
                <a:ea typeface="Open Sans" pitchFamily="34" charset="0"/>
                <a:cs typeface="Open Sans" pitchFamily="34" charset="0"/>
              </a:defRPr>
            </a:lvl3pPr>
            <a:lvl4pPr>
              <a:buClr>
                <a:srgbClr val="3F3F3F"/>
              </a:buClr>
              <a:defRPr sz="1200">
                <a:solidFill>
                  <a:schemeClr val="tx1"/>
                </a:solidFill>
                <a:latin typeface="Open Sans" panose="020B0606030504020204" pitchFamily="34" charset="0"/>
                <a:ea typeface="Open Sans" pitchFamily="34" charset="0"/>
                <a:cs typeface="Open Sans" pitchFamily="34" charset="0"/>
              </a:defRPr>
            </a:lvl4pPr>
            <a:lvl5pPr>
              <a:buClr>
                <a:srgbClr val="3F3F3F"/>
              </a:buClr>
              <a:defRPr sz="1100">
                <a:solidFill>
                  <a:schemeClr val="tx1"/>
                </a:solidFill>
                <a:latin typeface="Open Sans" panose="020B0606030504020204"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BCE57FD9-CE62-425F-82E3-FB667F58D617}"/>
              </a:ext>
            </a:extLst>
          </p:cNvPr>
          <p:cNvSpPr>
            <a:spLocks noGrp="1"/>
          </p:cNvSpPr>
          <p:nvPr>
            <p:ph type="title"/>
          </p:nvPr>
        </p:nvSpPr>
        <p:spPr>
          <a:xfrm>
            <a:off x="374650" y="411510"/>
            <a:ext cx="6861646" cy="648072"/>
          </a:xfrm>
          <a:prstGeom prst="rect">
            <a:avLst/>
          </a:prstGeom>
        </p:spPr>
        <p:txBody>
          <a:bodyPr/>
          <a:lstStyle>
            <a:lvl1pPr>
              <a:defRPr sz="3000">
                <a:solidFill>
                  <a:srgbClr val="464646"/>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
        <p:nvSpPr>
          <p:cNvPr id="11" name="Rectangle 2">
            <a:extLst>
              <a:ext uri="{FF2B5EF4-FFF2-40B4-BE49-F238E27FC236}">
                <a16:creationId xmlns:a16="http://schemas.microsoft.com/office/drawing/2014/main" id="{7C03A5B1-D17D-4263-8563-A92B29491E5D}"/>
              </a:ext>
            </a:extLst>
          </p:cNvPr>
          <p:cNvSpPr txBox="1">
            <a:spLocks noChangeArrowheads="1"/>
          </p:cNvSpPr>
          <p:nvPr userDrawn="1"/>
        </p:nvSpPr>
        <p:spPr>
          <a:xfrm>
            <a:off x="1132659" y="-1079450"/>
            <a:ext cx="7140484" cy="1122443"/>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pPr algn="ctr"/>
            <a:r>
              <a:rPr lang="en-US" kern="0">
                <a:solidFill>
                  <a:srgbClr val="FF0000"/>
                </a:solidFill>
              </a:rPr>
              <a:t>Image &amp; Text Slide - </a:t>
            </a:r>
          </a:p>
          <a:p>
            <a:pPr algn="ctr"/>
            <a:r>
              <a:rPr lang="en-US" kern="0">
                <a:solidFill>
                  <a:srgbClr val="FF0000"/>
                </a:solidFill>
              </a:rPr>
              <a:t>Option 2</a:t>
            </a:r>
            <a:endParaRPr lang="ru-RU" kern="0">
              <a:solidFill>
                <a:srgbClr val="FF0000"/>
              </a:solidFill>
            </a:endParaRPr>
          </a:p>
        </p:txBody>
      </p:sp>
    </p:spTree>
    <p:extLst>
      <p:ext uri="{BB962C8B-B14F-4D97-AF65-F5344CB8AC3E}">
        <p14:creationId xmlns:p14="http://schemas.microsoft.com/office/powerpoint/2010/main" val="981279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1800" b="0">
                <a:solidFill>
                  <a:schemeClr val="tx1"/>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
        <p:nvSpPr>
          <p:cNvPr id="3" name="Picture Placeholder 2"/>
          <p:cNvSpPr>
            <a:spLocks noGrp="1"/>
          </p:cNvSpPr>
          <p:nvPr>
            <p:ph type="pic" idx="1" hasCustomPrompt="1"/>
          </p:nvPr>
        </p:nvSpPr>
        <p:spPr>
          <a:xfrm>
            <a:off x="1792288" y="897564"/>
            <a:ext cx="5486400" cy="2648117"/>
          </a:xfrm>
          <a:prstGeom prst="rect">
            <a:avLst/>
          </a:prstGeom>
        </p:spPr>
        <p:txBody>
          <a:bodyPr/>
          <a:lstStyle>
            <a:lvl1pPr marL="0" indent="0">
              <a:buNone/>
              <a:defRPr sz="3000" baseline="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Insert Image</a:t>
            </a:r>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b="0">
                <a:solidFill>
                  <a:schemeClr val="tx1"/>
                </a:solidFill>
                <a:latin typeface="Open Sans" pitchFamily="34" charset="0"/>
                <a:ea typeface="Open Sans" pitchFamily="34" charset="0"/>
                <a:cs typeface="Open Sans"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a:extLst>
              <a:ext uri="{FF2B5EF4-FFF2-40B4-BE49-F238E27FC236}">
                <a16:creationId xmlns:a16="http://schemas.microsoft.com/office/drawing/2014/main" id="{69A6B30D-207B-E94F-A253-C081128D486E}"/>
              </a:ext>
            </a:extLst>
          </p:cNvPr>
          <p:cNvSpPr/>
          <p:nvPr userDrawn="1"/>
        </p:nvSpPr>
        <p:spPr bwMode="auto">
          <a:xfrm>
            <a:off x="0" y="0"/>
            <a:ext cx="138547" cy="4405738"/>
          </a:xfrm>
          <a:prstGeom prst="rect">
            <a:avLst/>
          </a:prstGeom>
          <a:solidFill>
            <a:schemeClr val="tx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4C94CD70-422D-7147-964F-E635C22B4C10}"/>
              </a:ext>
            </a:extLst>
          </p:cNvPr>
          <p:cNvSpPr/>
          <p:nvPr userDrawn="1"/>
        </p:nvSpPr>
        <p:spPr bwMode="auto">
          <a:xfrm>
            <a:off x="-1" y="4405738"/>
            <a:ext cx="138547" cy="737762"/>
          </a:xfrm>
          <a:prstGeom prst="rect">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8" name="Rectangle 2">
            <a:extLst>
              <a:ext uri="{FF2B5EF4-FFF2-40B4-BE49-F238E27FC236}">
                <a16:creationId xmlns:a16="http://schemas.microsoft.com/office/drawing/2014/main" id="{267C2A6B-1E9E-E543-8AFE-41B94EE6009E}"/>
              </a:ext>
            </a:extLst>
          </p:cNvPr>
          <p:cNvSpPr txBox="1">
            <a:spLocks noChangeArrowheads="1"/>
          </p:cNvSpPr>
          <p:nvPr userDrawn="1"/>
        </p:nvSpPr>
        <p:spPr bwMode="auto">
          <a:xfrm>
            <a:off x="466726" y="141481"/>
            <a:ext cx="6553547" cy="201215"/>
          </a:xfrm>
          <a:prstGeom prst="rect">
            <a:avLst/>
          </a:prstGeom>
          <a:noFill/>
          <a:ln w="9525">
            <a:noFill/>
            <a:miter lim="800000"/>
            <a:headEnd/>
            <a:tailEnd/>
          </a:ln>
        </p:spPr>
        <p:txBody>
          <a:bodyPr lIns="0" tIns="0" rIns="0" bIns="0"/>
          <a:lstStyle/>
          <a:p>
            <a:pPr eaLnBrk="1" hangingPunct="1">
              <a:lnSpc>
                <a:spcPct val="85000"/>
              </a:lnSpc>
              <a:defRPr/>
            </a:pPr>
            <a:endParaRPr lang="ru-RU" sz="1300" b="0">
              <a:solidFill>
                <a:srgbClr val="707070"/>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6757442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3632EFC2-BA7A-9F4B-8A11-08D4755BC2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16" name="Content Placeholder 2">
            <a:extLst>
              <a:ext uri="{FF2B5EF4-FFF2-40B4-BE49-F238E27FC236}">
                <a16:creationId xmlns:a16="http://schemas.microsoft.com/office/drawing/2014/main" id="{0290A42A-0439-408A-A8B6-2A4F56ADEC12}"/>
              </a:ext>
            </a:extLst>
          </p:cNvPr>
          <p:cNvSpPr>
            <a:spLocks noGrp="1"/>
          </p:cNvSpPr>
          <p:nvPr>
            <p:ph sz="half" idx="1"/>
          </p:nvPr>
        </p:nvSpPr>
        <p:spPr>
          <a:xfrm>
            <a:off x="374651" y="1204052"/>
            <a:ext cx="4589236" cy="3797967"/>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anose="020B0606030504020204" pitchFamily="34" charset="0"/>
                <a:ea typeface="Open Sans" pitchFamily="34" charset="0"/>
                <a:cs typeface="Open Sans" pitchFamily="34" charset="0"/>
              </a:defRPr>
            </a:lvl2pPr>
            <a:lvl3pPr>
              <a:buClr>
                <a:srgbClr val="993399"/>
              </a:buClr>
              <a:defRPr sz="1400">
                <a:solidFill>
                  <a:schemeClr val="tx1"/>
                </a:solidFill>
                <a:latin typeface="Open Sans" panose="020B0606030504020204" pitchFamily="34" charset="0"/>
                <a:ea typeface="Open Sans" pitchFamily="34" charset="0"/>
                <a:cs typeface="Open Sans" pitchFamily="34" charset="0"/>
              </a:defRPr>
            </a:lvl3pPr>
            <a:lvl4pPr>
              <a:buClr>
                <a:srgbClr val="4D4D4D"/>
              </a:buClr>
              <a:defRPr sz="1200">
                <a:solidFill>
                  <a:schemeClr val="tx1"/>
                </a:solidFill>
                <a:latin typeface="Open Sans" panose="020B0606030504020204" pitchFamily="34" charset="0"/>
                <a:ea typeface="Open Sans" pitchFamily="34" charset="0"/>
                <a:cs typeface="Open Sans" pitchFamily="34" charset="0"/>
              </a:defRPr>
            </a:lvl4pPr>
            <a:lvl5pPr>
              <a:buClr>
                <a:srgbClr val="4D4D4D"/>
              </a:buClr>
              <a:defRPr sz="1100">
                <a:solidFill>
                  <a:schemeClr val="tx1"/>
                </a:solidFill>
                <a:latin typeface="Open Sans" panose="020B0606030504020204"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BCE57FD9-CE62-425F-82E3-FB667F58D617}"/>
              </a:ext>
            </a:extLst>
          </p:cNvPr>
          <p:cNvSpPr>
            <a:spLocks noGrp="1"/>
          </p:cNvSpPr>
          <p:nvPr>
            <p:ph type="title"/>
          </p:nvPr>
        </p:nvSpPr>
        <p:spPr>
          <a:xfrm>
            <a:off x="374650" y="411510"/>
            <a:ext cx="6861646" cy="648072"/>
          </a:xfrm>
          <a:prstGeom prst="rect">
            <a:avLst/>
          </a:prstGeom>
        </p:spPr>
        <p:txBody>
          <a:bodyPr/>
          <a:lstStyle>
            <a:lvl1pPr>
              <a:defRPr sz="3000">
                <a:solidFill>
                  <a:srgbClr val="464646"/>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
        <p:nvSpPr>
          <p:cNvPr id="11" name="Rectangle 2">
            <a:extLst>
              <a:ext uri="{FF2B5EF4-FFF2-40B4-BE49-F238E27FC236}">
                <a16:creationId xmlns:a16="http://schemas.microsoft.com/office/drawing/2014/main" id="{7C03A5B1-D17D-4263-8563-A92B29491E5D}"/>
              </a:ext>
            </a:extLst>
          </p:cNvPr>
          <p:cNvSpPr txBox="1">
            <a:spLocks noChangeArrowheads="1"/>
          </p:cNvSpPr>
          <p:nvPr userDrawn="1"/>
        </p:nvSpPr>
        <p:spPr>
          <a:xfrm>
            <a:off x="1132659" y="-1079450"/>
            <a:ext cx="7140484" cy="1122443"/>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pPr algn="ctr"/>
            <a:r>
              <a:rPr lang="en-US" kern="0">
                <a:solidFill>
                  <a:srgbClr val="FF0000"/>
                </a:solidFill>
              </a:rPr>
              <a:t>Image &amp; Text Slide - </a:t>
            </a:r>
          </a:p>
          <a:p>
            <a:pPr algn="ctr"/>
            <a:r>
              <a:rPr lang="en-US" kern="0">
                <a:solidFill>
                  <a:srgbClr val="FF0000"/>
                </a:solidFill>
              </a:rPr>
              <a:t>Option 3</a:t>
            </a:r>
            <a:endParaRPr lang="ru-RU" kern="0">
              <a:solidFill>
                <a:srgbClr val="FF0000"/>
              </a:solidFill>
            </a:endParaRPr>
          </a:p>
        </p:txBody>
      </p:sp>
      <p:sp>
        <p:nvSpPr>
          <p:cNvPr id="12" name="Parallelogram 2" descr="Close-up of a slide in a microscope">
            <a:extLst>
              <a:ext uri="{FF2B5EF4-FFF2-40B4-BE49-F238E27FC236}">
                <a16:creationId xmlns:a16="http://schemas.microsoft.com/office/drawing/2014/main" id="{7A70D0E4-52DD-41E6-A020-3924EA196ACA}"/>
              </a:ext>
            </a:extLst>
          </p:cNvPr>
          <p:cNvSpPr/>
          <p:nvPr userDrawn="1"/>
        </p:nvSpPr>
        <p:spPr bwMode="auto">
          <a:xfrm>
            <a:off x="5106493" y="1686244"/>
            <a:ext cx="3898960" cy="2833582"/>
          </a:xfrm>
          <a:custGeom>
            <a:avLst/>
            <a:gdLst>
              <a:gd name="connsiteX0" fmla="*/ 0 w 2464525"/>
              <a:gd name="connsiteY0" fmla="*/ 2431189 h 2431189"/>
              <a:gd name="connsiteX1" fmla="*/ 607797 w 2464525"/>
              <a:gd name="connsiteY1" fmla="*/ 0 h 2431189"/>
              <a:gd name="connsiteX2" fmla="*/ 2464525 w 2464525"/>
              <a:gd name="connsiteY2" fmla="*/ 0 h 2431189"/>
              <a:gd name="connsiteX3" fmla="*/ 1856728 w 2464525"/>
              <a:gd name="connsiteY3" fmla="*/ 2431189 h 2431189"/>
              <a:gd name="connsiteX4" fmla="*/ 0 w 2464525"/>
              <a:gd name="connsiteY4" fmla="*/ 2431189 h 2431189"/>
              <a:gd name="connsiteX0" fmla="*/ 0 w 2360022"/>
              <a:gd name="connsiteY0" fmla="*/ 2431189 h 2431189"/>
              <a:gd name="connsiteX1" fmla="*/ 607797 w 2360022"/>
              <a:gd name="connsiteY1" fmla="*/ 0 h 2431189"/>
              <a:gd name="connsiteX2" fmla="*/ 2360022 w 2360022"/>
              <a:gd name="connsiteY2" fmla="*/ 740229 h 2431189"/>
              <a:gd name="connsiteX3" fmla="*/ 1856728 w 2360022"/>
              <a:gd name="connsiteY3" fmla="*/ 2431189 h 2431189"/>
              <a:gd name="connsiteX4" fmla="*/ 0 w 2360022"/>
              <a:gd name="connsiteY4" fmla="*/ 2431189 h 2431189"/>
              <a:gd name="connsiteX0" fmla="*/ 0 w 2360022"/>
              <a:gd name="connsiteY0" fmla="*/ 1690960 h 1690960"/>
              <a:gd name="connsiteX1" fmla="*/ 886471 w 2360022"/>
              <a:gd name="connsiteY1" fmla="*/ 409303 h 1690960"/>
              <a:gd name="connsiteX2" fmla="*/ 2360022 w 2360022"/>
              <a:gd name="connsiteY2" fmla="*/ 0 h 1690960"/>
              <a:gd name="connsiteX3" fmla="*/ 1856728 w 2360022"/>
              <a:gd name="connsiteY3" fmla="*/ 1690960 h 1690960"/>
              <a:gd name="connsiteX4" fmla="*/ 0 w 2360022"/>
              <a:gd name="connsiteY4" fmla="*/ 1690960 h 1690960"/>
              <a:gd name="connsiteX0" fmla="*/ 0 w 2360022"/>
              <a:gd name="connsiteY0" fmla="*/ 1699668 h 1699668"/>
              <a:gd name="connsiteX1" fmla="*/ 912596 w 2360022"/>
              <a:gd name="connsiteY1" fmla="*/ 0 h 1699668"/>
              <a:gd name="connsiteX2" fmla="*/ 2360022 w 2360022"/>
              <a:gd name="connsiteY2" fmla="*/ 8708 h 1699668"/>
              <a:gd name="connsiteX3" fmla="*/ 1856728 w 2360022"/>
              <a:gd name="connsiteY3" fmla="*/ 1699668 h 1699668"/>
              <a:gd name="connsiteX4" fmla="*/ 0 w 2360022"/>
              <a:gd name="connsiteY4" fmla="*/ 1699668 h 1699668"/>
              <a:gd name="connsiteX0" fmla="*/ 0 w 2360022"/>
              <a:gd name="connsiteY0" fmla="*/ 1699668 h 1708376"/>
              <a:gd name="connsiteX1" fmla="*/ 912596 w 2360022"/>
              <a:gd name="connsiteY1" fmla="*/ 0 h 1708376"/>
              <a:gd name="connsiteX2" fmla="*/ 2360022 w 2360022"/>
              <a:gd name="connsiteY2" fmla="*/ 8708 h 1708376"/>
              <a:gd name="connsiteX3" fmla="*/ 1464842 w 2360022"/>
              <a:gd name="connsiteY3" fmla="*/ 1708376 h 1708376"/>
              <a:gd name="connsiteX4" fmla="*/ 0 w 2360022"/>
              <a:gd name="connsiteY4" fmla="*/ 1699668 h 1708376"/>
              <a:gd name="connsiteX0" fmla="*/ 0 w 2351314"/>
              <a:gd name="connsiteY0" fmla="*/ 1699668 h 1708376"/>
              <a:gd name="connsiteX1" fmla="*/ 912596 w 2351314"/>
              <a:gd name="connsiteY1" fmla="*/ 0 h 1708376"/>
              <a:gd name="connsiteX2" fmla="*/ 2351314 w 2351314"/>
              <a:gd name="connsiteY2" fmla="*/ 17417 h 1708376"/>
              <a:gd name="connsiteX3" fmla="*/ 1464842 w 2351314"/>
              <a:gd name="connsiteY3" fmla="*/ 1708376 h 1708376"/>
              <a:gd name="connsiteX4" fmla="*/ 0 w 2351314"/>
              <a:gd name="connsiteY4" fmla="*/ 1699668 h 1708376"/>
              <a:gd name="connsiteX0" fmla="*/ 0 w 2333897"/>
              <a:gd name="connsiteY0" fmla="*/ 169966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699668 h 1708376"/>
              <a:gd name="connsiteX0" fmla="*/ 0 w 2333897"/>
              <a:gd name="connsiteY0" fmla="*/ 170601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706018 h 1708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897" h="1708376">
                <a:moveTo>
                  <a:pt x="0" y="1706018"/>
                </a:moveTo>
                <a:lnTo>
                  <a:pt x="912596" y="0"/>
                </a:lnTo>
                <a:lnTo>
                  <a:pt x="2333897" y="0"/>
                </a:lnTo>
                <a:lnTo>
                  <a:pt x="1464842" y="1708376"/>
                </a:lnTo>
                <a:lnTo>
                  <a:pt x="0" y="1706018"/>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wordArtVert"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229415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3632EFC2-BA7A-9F4B-8A11-08D4755BC2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16" name="Content Placeholder 2">
            <a:extLst>
              <a:ext uri="{FF2B5EF4-FFF2-40B4-BE49-F238E27FC236}">
                <a16:creationId xmlns:a16="http://schemas.microsoft.com/office/drawing/2014/main" id="{0290A42A-0439-408A-A8B6-2A4F56ADEC12}"/>
              </a:ext>
            </a:extLst>
          </p:cNvPr>
          <p:cNvSpPr>
            <a:spLocks noGrp="1"/>
          </p:cNvSpPr>
          <p:nvPr>
            <p:ph sz="half" idx="1"/>
          </p:nvPr>
        </p:nvSpPr>
        <p:spPr>
          <a:xfrm>
            <a:off x="4416217" y="1173082"/>
            <a:ext cx="4589236" cy="3797967"/>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anose="020B0606030504020204" pitchFamily="34" charset="0"/>
                <a:ea typeface="Open Sans" pitchFamily="34" charset="0"/>
                <a:cs typeface="Open Sans" pitchFamily="34" charset="0"/>
              </a:defRPr>
            </a:lvl2pPr>
            <a:lvl3pPr>
              <a:buClr>
                <a:srgbClr val="993399"/>
              </a:buClr>
              <a:defRPr sz="1400">
                <a:solidFill>
                  <a:schemeClr val="tx1"/>
                </a:solidFill>
                <a:latin typeface="Open Sans" panose="020B0606030504020204" pitchFamily="34" charset="0"/>
                <a:ea typeface="Open Sans" pitchFamily="34" charset="0"/>
                <a:cs typeface="Open Sans" pitchFamily="34" charset="0"/>
              </a:defRPr>
            </a:lvl3pPr>
            <a:lvl4pPr>
              <a:buClr>
                <a:srgbClr val="4D4D4D"/>
              </a:buClr>
              <a:defRPr sz="1200">
                <a:solidFill>
                  <a:schemeClr val="tx1"/>
                </a:solidFill>
                <a:latin typeface="Open Sans" panose="020B0606030504020204" pitchFamily="34" charset="0"/>
                <a:ea typeface="Open Sans" pitchFamily="34" charset="0"/>
                <a:cs typeface="Open Sans" pitchFamily="34" charset="0"/>
              </a:defRPr>
            </a:lvl4pPr>
            <a:lvl5pPr>
              <a:buClr>
                <a:srgbClr val="4D4D4D"/>
              </a:buClr>
              <a:defRPr sz="1100">
                <a:solidFill>
                  <a:schemeClr val="tx1"/>
                </a:solidFill>
                <a:latin typeface="Open Sans" panose="020B0606030504020204"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1">
            <a:extLst>
              <a:ext uri="{FF2B5EF4-FFF2-40B4-BE49-F238E27FC236}">
                <a16:creationId xmlns:a16="http://schemas.microsoft.com/office/drawing/2014/main" id="{BCE57FD9-CE62-425F-82E3-FB667F58D617}"/>
              </a:ext>
            </a:extLst>
          </p:cNvPr>
          <p:cNvSpPr>
            <a:spLocks noGrp="1"/>
          </p:cNvSpPr>
          <p:nvPr>
            <p:ph type="title"/>
          </p:nvPr>
        </p:nvSpPr>
        <p:spPr>
          <a:xfrm>
            <a:off x="374650" y="411510"/>
            <a:ext cx="6861646" cy="648072"/>
          </a:xfrm>
          <a:prstGeom prst="rect">
            <a:avLst/>
          </a:prstGeom>
        </p:spPr>
        <p:txBody>
          <a:bodyPr/>
          <a:lstStyle>
            <a:lvl1pPr>
              <a:defRPr sz="3000">
                <a:solidFill>
                  <a:srgbClr val="464646"/>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
        <p:nvSpPr>
          <p:cNvPr id="11" name="Rectangle 2">
            <a:extLst>
              <a:ext uri="{FF2B5EF4-FFF2-40B4-BE49-F238E27FC236}">
                <a16:creationId xmlns:a16="http://schemas.microsoft.com/office/drawing/2014/main" id="{7C03A5B1-D17D-4263-8563-A92B29491E5D}"/>
              </a:ext>
            </a:extLst>
          </p:cNvPr>
          <p:cNvSpPr txBox="1">
            <a:spLocks noChangeArrowheads="1"/>
          </p:cNvSpPr>
          <p:nvPr userDrawn="1"/>
        </p:nvSpPr>
        <p:spPr>
          <a:xfrm>
            <a:off x="1132659" y="-1079450"/>
            <a:ext cx="7140484" cy="1122443"/>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pPr algn="ctr"/>
            <a:r>
              <a:rPr lang="en-US" kern="0">
                <a:solidFill>
                  <a:srgbClr val="FF0000"/>
                </a:solidFill>
              </a:rPr>
              <a:t>Image &amp; Text Slide - </a:t>
            </a:r>
          </a:p>
          <a:p>
            <a:pPr algn="ctr"/>
            <a:r>
              <a:rPr lang="en-US" kern="0">
                <a:solidFill>
                  <a:srgbClr val="FF0000"/>
                </a:solidFill>
              </a:rPr>
              <a:t>Option 4</a:t>
            </a:r>
            <a:endParaRPr lang="ru-RU" kern="0">
              <a:solidFill>
                <a:srgbClr val="FF0000"/>
              </a:solidFill>
            </a:endParaRPr>
          </a:p>
        </p:txBody>
      </p:sp>
      <p:sp>
        <p:nvSpPr>
          <p:cNvPr id="12" name="Parallelogram 2" descr="Close-up of a slide in a microscope">
            <a:extLst>
              <a:ext uri="{FF2B5EF4-FFF2-40B4-BE49-F238E27FC236}">
                <a16:creationId xmlns:a16="http://schemas.microsoft.com/office/drawing/2014/main" id="{7A70D0E4-52DD-41E6-A020-3924EA196ACA}"/>
              </a:ext>
            </a:extLst>
          </p:cNvPr>
          <p:cNvSpPr/>
          <p:nvPr userDrawn="1"/>
        </p:nvSpPr>
        <p:spPr bwMode="auto">
          <a:xfrm>
            <a:off x="374650" y="1655274"/>
            <a:ext cx="3898960" cy="2833582"/>
          </a:xfrm>
          <a:custGeom>
            <a:avLst/>
            <a:gdLst>
              <a:gd name="connsiteX0" fmla="*/ 0 w 2464525"/>
              <a:gd name="connsiteY0" fmla="*/ 2431189 h 2431189"/>
              <a:gd name="connsiteX1" fmla="*/ 607797 w 2464525"/>
              <a:gd name="connsiteY1" fmla="*/ 0 h 2431189"/>
              <a:gd name="connsiteX2" fmla="*/ 2464525 w 2464525"/>
              <a:gd name="connsiteY2" fmla="*/ 0 h 2431189"/>
              <a:gd name="connsiteX3" fmla="*/ 1856728 w 2464525"/>
              <a:gd name="connsiteY3" fmla="*/ 2431189 h 2431189"/>
              <a:gd name="connsiteX4" fmla="*/ 0 w 2464525"/>
              <a:gd name="connsiteY4" fmla="*/ 2431189 h 2431189"/>
              <a:gd name="connsiteX0" fmla="*/ 0 w 2360022"/>
              <a:gd name="connsiteY0" fmla="*/ 2431189 h 2431189"/>
              <a:gd name="connsiteX1" fmla="*/ 607797 w 2360022"/>
              <a:gd name="connsiteY1" fmla="*/ 0 h 2431189"/>
              <a:gd name="connsiteX2" fmla="*/ 2360022 w 2360022"/>
              <a:gd name="connsiteY2" fmla="*/ 740229 h 2431189"/>
              <a:gd name="connsiteX3" fmla="*/ 1856728 w 2360022"/>
              <a:gd name="connsiteY3" fmla="*/ 2431189 h 2431189"/>
              <a:gd name="connsiteX4" fmla="*/ 0 w 2360022"/>
              <a:gd name="connsiteY4" fmla="*/ 2431189 h 2431189"/>
              <a:gd name="connsiteX0" fmla="*/ 0 w 2360022"/>
              <a:gd name="connsiteY0" fmla="*/ 1690960 h 1690960"/>
              <a:gd name="connsiteX1" fmla="*/ 886471 w 2360022"/>
              <a:gd name="connsiteY1" fmla="*/ 409303 h 1690960"/>
              <a:gd name="connsiteX2" fmla="*/ 2360022 w 2360022"/>
              <a:gd name="connsiteY2" fmla="*/ 0 h 1690960"/>
              <a:gd name="connsiteX3" fmla="*/ 1856728 w 2360022"/>
              <a:gd name="connsiteY3" fmla="*/ 1690960 h 1690960"/>
              <a:gd name="connsiteX4" fmla="*/ 0 w 2360022"/>
              <a:gd name="connsiteY4" fmla="*/ 1690960 h 1690960"/>
              <a:gd name="connsiteX0" fmla="*/ 0 w 2360022"/>
              <a:gd name="connsiteY0" fmla="*/ 1699668 h 1699668"/>
              <a:gd name="connsiteX1" fmla="*/ 912596 w 2360022"/>
              <a:gd name="connsiteY1" fmla="*/ 0 h 1699668"/>
              <a:gd name="connsiteX2" fmla="*/ 2360022 w 2360022"/>
              <a:gd name="connsiteY2" fmla="*/ 8708 h 1699668"/>
              <a:gd name="connsiteX3" fmla="*/ 1856728 w 2360022"/>
              <a:gd name="connsiteY3" fmla="*/ 1699668 h 1699668"/>
              <a:gd name="connsiteX4" fmla="*/ 0 w 2360022"/>
              <a:gd name="connsiteY4" fmla="*/ 1699668 h 1699668"/>
              <a:gd name="connsiteX0" fmla="*/ 0 w 2360022"/>
              <a:gd name="connsiteY0" fmla="*/ 1699668 h 1708376"/>
              <a:gd name="connsiteX1" fmla="*/ 912596 w 2360022"/>
              <a:gd name="connsiteY1" fmla="*/ 0 h 1708376"/>
              <a:gd name="connsiteX2" fmla="*/ 2360022 w 2360022"/>
              <a:gd name="connsiteY2" fmla="*/ 8708 h 1708376"/>
              <a:gd name="connsiteX3" fmla="*/ 1464842 w 2360022"/>
              <a:gd name="connsiteY3" fmla="*/ 1708376 h 1708376"/>
              <a:gd name="connsiteX4" fmla="*/ 0 w 2360022"/>
              <a:gd name="connsiteY4" fmla="*/ 1699668 h 1708376"/>
              <a:gd name="connsiteX0" fmla="*/ 0 w 2351314"/>
              <a:gd name="connsiteY0" fmla="*/ 1699668 h 1708376"/>
              <a:gd name="connsiteX1" fmla="*/ 912596 w 2351314"/>
              <a:gd name="connsiteY1" fmla="*/ 0 h 1708376"/>
              <a:gd name="connsiteX2" fmla="*/ 2351314 w 2351314"/>
              <a:gd name="connsiteY2" fmla="*/ 17417 h 1708376"/>
              <a:gd name="connsiteX3" fmla="*/ 1464842 w 2351314"/>
              <a:gd name="connsiteY3" fmla="*/ 1708376 h 1708376"/>
              <a:gd name="connsiteX4" fmla="*/ 0 w 2351314"/>
              <a:gd name="connsiteY4" fmla="*/ 1699668 h 1708376"/>
              <a:gd name="connsiteX0" fmla="*/ 0 w 2333897"/>
              <a:gd name="connsiteY0" fmla="*/ 169966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699668 h 1708376"/>
              <a:gd name="connsiteX0" fmla="*/ 0 w 2333897"/>
              <a:gd name="connsiteY0" fmla="*/ 1706018 h 1708376"/>
              <a:gd name="connsiteX1" fmla="*/ 912596 w 2333897"/>
              <a:gd name="connsiteY1" fmla="*/ 0 h 1708376"/>
              <a:gd name="connsiteX2" fmla="*/ 2333897 w 2333897"/>
              <a:gd name="connsiteY2" fmla="*/ 0 h 1708376"/>
              <a:gd name="connsiteX3" fmla="*/ 1464842 w 2333897"/>
              <a:gd name="connsiteY3" fmla="*/ 1708376 h 1708376"/>
              <a:gd name="connsiteX4" fmla="*/ 0 w 2333897"/>
              <a:gd name="connsiteY4" fmla="*/ 1706018 h 1708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897" h="1708376">
                <a:moveTo>
                  <a:pt x="0" y="1706018"/>
                </a:moveTo>
                <a:lnTo>
                  <a:pt x="912596" y="0"/>
                </a:lnTo>
                <a:lnTo>
                  <a:pt x="2333897" y="0"/>
                </a:lnTo>
                <a:lnTo>
                  <a:pt x="1464842" y="1708376"/>
                </a:lnTo>
                <a:lnTo>
                  <a:pt x="0" y="1706018"/>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wordArtVert"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792000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3632EFC2-BA7A-9F4B-8A11-08D4755BC2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18" name="Title 1">
            <a:extLst>
              <a:ext uri="{FF2B5EF4-FFF2-40B4-BE49-F238E27FC236}">
                <a16:creationId xmlns:a16="http://schemas.microsoft.com/office/drawing/2014/main" id="{BCE57FD9-CE62-425F-82E3-FB667F58D617}"/>
              </a:ext>
            </a:extLst>
          </p:cNvPr>
          <p:cNvSpPr>
            <a:spLocks noGrp="1"/>
          </p:cNvSpPr>
          <p:nvPr>
            <p:ph type="title"/>
          </p:nvPr>
        </p:nvSpPr>
        <p:spPr>
          <a:xfrm>
            <a:off x="374650" y="411510"/>
            <a:ext cx="6861646" cy="648072"/>
          </a:xfrm>
          <a:prstGeom prst="rect">
            <a:avLst/>
          </a:prstGeom>
        </p:spPr>
        <p:txBody>
          <a:bodyPr/>
          <a:lstStyle>
            <a:lvl1pPr>
              <a:defRPr sz="3000">
                <a:solidFill>
                  <a:srgbClr val="464646"/>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
        <p:nvSpPr>
          <p:cNvPr id="11" name="Rectangle 2">
            <a:extLst>
              <a:ext uri="{FF2B5EF4-FFF2-40B4-BE49-F238E27FC236}">
                <a16:creationId xmlns:a16="http://schemas.microsoft.com/office/drawing/2014/main" id="{7C03A5B1-D17D-4263-8563-A92B29491E5D}"/>
              </a:ext>
            </a:extLst>
          </p:cNvPr>
          <p:cNvSpPr txBox="1">
            <a:spLocks noChangeArrowheads="1"/>
          </p:cNvSpPr>
          <p:nvPr userDrawn="1"/>
        </p:nvSpPr>
        <p:spPr>
          <a:xfrm>
            <a:off x="1132659" y="-1079450"/>
            <a:ext cx="7140484" cy="1122443"/>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pPr algn="ctr"/>
            <a:r>
              <a:rPr lang="en-US" kern="0">
                <a:solidFill>
                  <a:srgbClr val="FF0000"/>
                </a:solidFill>
              </a:rPr>
              <a:t>Image &amp; Text Slide - </a:t>
            </a:r>
          </a:p>
          <a:p>
            <a:pPr algn="ctr"/>
            <a:r>
              <a:rPr lang="en-US" kern="0">
                <a:solidFill>
                  <a:srgbClr val="FF0000"/>
                </a:solidFill>
              </a:rPr>
              <a:t>Option 5</a:t>
            </a:r>
            <a:endParaRPr lang="ru-RU" kern="0">
              <a:solidFill>
                <a:srgbClr val="FF0000"/>
              </a:solidFill>
            </a:endParaRPr>
          </a:p>
        </p:txBody>
      </p:sp>
      <p:sp>
        <p:nvSpPr>
          <p:cNvPr id="14" name="Content Placeholder 2">
            <a:extLst>
              <a:ext uri="{FF2B5EF4-FFF2-40B4-BE49-F238E27FC236}">
                <a16:creationId xmlns:a16="http://schemas.microsoft.com/office/drawing/2014/main" id="{5A9C5392-1571-4233-A2F5-E89196DDE5CA}"/>
              </a:ext>
            </a:extLst>
          </p:cNvPr>
          <p:cNvSpPr>
            <a:spLocks noGrp="1"/>
          </p:cNvSpPr>
          <p:nvPr>
            <p:ph sz="half" idx="1"/>
          </p:nvPr>
        </p:nvSpPr>
        <p:spPr>
          <a:xfrm>
            <a:off x="374650" y="1204049"/>
            <a:ext cx="4278357" cy="3797967"/>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anose="020B0606030504020204" pitchFamily="34" charset="0"/>
                <a:ea typeface="Open Sans" pitchFamily="34" charset="0"/>
                <a:cs typeface="Open Sans" pitchFamily="34" charset="0"/>
              </a:defRPr>
            </a:lvl2pPr>
            <a:lvl3pPr>
              <a:buClr>
                <a:srgbClr val="993399"/>
              </a:buClr>
              <a:defRPr sz="1400">
                <a:solidFill>
                  <a:schemeClr val="tx1"/>
                </a:solidFill>
                <a:latin typeface="Open Sans" panose="020B0606030504020204" pitchFamily="34" charset="0"/>
                <a:ea typeface="Open Sans" pitchFamily="34" charset="0"/>
                <a:cs typeface="Open Sans" pitchFamily="34" charset="0"/>
              </a:defRPr>
            </a:lvl3pPr>
            <a:lvl4pPr>
              <a:buClr>
                <a:srgbClr val="4D4D4D"/>
              </a:buClr>
              <a:defRPr sz="1200">
                <a:solidFill>
                  <a:schemeClr val="tx1"/>
                </a:solidFill>
                <a:latin typeface="Open Sans" panose="020B0606030504020204" pitchFamily="34" charset="0"/>
                <a:ea typeface="Open Sans" pitchFamily="34" charset="0"/>
                <a:cs typeface="Open Sans" pitchFamily="34" charset="0"/>
              </a:defRPr>
            </a:lvl4pPr>
            <a:lvl5pPr>
              <a:buClr>
                <a:srgbClr val="4D4D4D"/>
              </a:buClr>
              <a:defRPr sz="1100">
                <a:solidFill>
                  <a:schemeClr val="tx1"/>
                </a:solidFill>
                <a:latin typeface="Open Sans" panose="020B0606030504020204"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Close-up of a slide in a microscope">
            <a:extLst>
              <a:ext uri="{FF2B5EF4-FFF2-40B4-BE49-F238E27FC236}">
                <a16:creationId xmlns:a16="http://schemas.microsoft.com/office/drawing/2014/main" id="{96285577-E30F-4AA8-BC07-F90A81D9A0E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6149"/>
          <a:stretch/>
        </p:blipFill>
        <p:spPr>
          <a:xfrm>
            <a:off x="4797176" y="1204048"/>
            <a:ext cx="4208278" cy="3797966"/>
          </a:xfrm>
          <a:prstGeom prst="rect">
            <a:avLst/>
          </a:prstGeom>
        </p:spPr>
      </p:pic>
    </p:spTree>
    <p:extLst>
      <p:ext uri="{BB962C8B-B14F-4D97-AF65-F5344CB8AC3E}">
        <p14:creationId xmlns:p14="http://schemas.microsoft.com/office/powerpoint/2010/main" val="29693243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3632EFC2-BA7A-9F4B-8A11-08D4755BC2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18" name="Title 1">
            <a:extLst>
              <a:ext uri="{FF2B5EF4-FFF2-40B4-BE49-F238E27FC236}">
                <a16:creationId xmlns:a16="http://schemas.microsoft.com/office/drawing/2014/main" id="{BCE57FD9-CE62-425F-82E3-FB667F58D617}"/>
              </a:ext>
            </a:extLst>
          </p:cNvPr>
          <p:cNvSpPr>
            <a:spLocks noGrp="1"/>
          </p:cNvSpPr>
          <p:nvPr>
            <p:ph type="title"/>
          </p:nvPr>
        </p:nvSpPr>
        <p:spPr>
          <a:xfrm>
            <a:off x="374650" y="411510"/>
            <a:ext cx="6861646" cy="648072"/>
          </a:xfrm>
          <a:prstGeom prst="rect">
            <a:avLst/>
          </a:prstGeom>
        </p:spPr>
        <p:txBody>
          <a:bodyPr/>
          <a:lstStyle>
            <a:lvl1pPr>
              <a:defRPr sz="3000">
                <a:solidFill>
                  <a:srgbClr val="464646"/>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
        <p:nvSpPr>
          <p:cNvPr id="11" name="Rectangle 2">
            <a:extLst>
              <a:ext uri="{FF2B5EF4-FFF2-40B4-BE49-F238E27FC236}">
                <a16:creationId xmlns:a16="http://schemas.microsoft.com/office/drawing/2014/main" id="{7C03A5B1-D17D-4263-8563-A92B29491E5D}"/>
              </a:ext>
            </a:extLst>
          </p:cNvPr>
          <p:cNvSpPr txBox="1">
            <a:spLocks noChangeArrowheads="1"/>
          </p:cNvSpPr>
          <p:nvPr userDrawn="1"/>
        </p:nvSpPr>
        <p:spPr>
          <a:xfrm>
            <a:off x="1132659" y="-1079450"/>
            <a:ext cx="7140484" cy="1122443"/>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pPr algn="ctr"/>
            <a:r>
              <a:rPr lang="en-US" kern="0">
                <a:solidFill>
                  <a:srgbClr val="FF0000"/>
                </a:solidFill>
              </a:rPr>
              <a:t>Image &amp; Text Slide - </a:t>
            </a:r>
          </a:p>
          <a:p>
            <a:pPr algn="ctr"/>
            <a:r>
              <a:rPr lang="en-US" kern="0">
                <a:solidFill>
                  <a:srgbClr val="FF0000"/>
                </a:solidFill>
              </a:rPr>
              <a:t>Option 6</a:t>
            </a:r>
            <a:endParaRPr lang="ru-RU" kern="0">
              <a:solidFill>
                <a:srgbClr val="FF0000"/>
              </a:solidFill>
            </a:endParaRPr>
          </a:p>
        </p:txBody>
      </p:sp>
      <p:sp>
        <p:nvSpPr>
          <p:cNvPr id="14" name="Content Placeholder 2">
            <a:extLst>
              <a:ext uri="{FF2B5EF4-FFF2-40B4-BE49-F238E27FC236}">
                <a16:creationId xmlns:a16="http://schemas.microsoft.com/office/drawing/2014/main" id="{5A9C5392-1571-4233-A2F5-E89196DDE5CA}"/>
              </a:ext>
            </a:extLst>
          </p:cNvPr>
          <p:cNvSpPr>
            <a:spLocks noGrp="1"/>
          </p:cNvSpPr>
          <p:nvPr>
            <p:ph sz="half" idx="1"/>
          </p:nvPr>
        </p:nvSpPr>
        <p:spPr>
          <a:xfrm>
            <a:off x="4702901" y="1204052"/>
            <a:ext cx="4278357" cy="3797967"/>
          </a:xfrm>
          <a:prstGeom prst="rect">
            <a:avLst/>
          </a:prstGeom>
        </p:spPr>
        <p:txBody>
          <a:bodyPr/>
          <a:lstStyle>
            <a:lvl1pPr>
              <a:buClr>
                <a:srgbClr val="993399"/>
              </a:buClr>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rgbClr val="993399"/>
              </a:buClr>
              <a:defRPr sz="1600">
                <a:solidFill>
                  <a:schemeClr val="tx1"/>
                </a:solidFill>
                <a:latin typeface="Open Sans" panose="020B0606030504020204" pitchFamily="34" charset="0"/>
                <a:ea typeface="Open Sans" pitchFamily="34" charset="0"/>
                <a:cs typeface="Open Sans" pitchFamily="34" charset="0"/>
              </a:defRPr>
            </a:lvl2pPr>
            <a:lvl3pPr>
              <a:buClr>
                <a:srgbClr val="993399"/>
              </a:buClr>
              <a:defRPr sz="1400">
                <a:solidFill>
                  <a:schemeClr val="tx1"/>
                </a:solidFill>
                <a:latin typeface="Open Sans" panose="020B0606030504020204" pitchFamily="34" charset="0"/>
                <a:ea typeface="Open Sans" pitchFamily="34" charset="0"/>
                <a:cs typeface="Open Sans" pitchFamily="34" charset="0"/>
              </a:defRPr>
            </a:lvl3pPr>
            <a:lvl4pPr>
              <a:buClr>
                <a:srgbClr val="4D4D4D"/>
              </a:buClr>
              <a:defRPr sz="1200">
                <a:solidFill>
                  <a:schemeClr val="tx1"/>
                </a:solidFill>
                <a:latin typeface="Open Sans" panose="020B0606030504020204" pitchFamily="34" charset="0"/>
                <a:ea typeface="Open Sans" pitchFamily="34" charset="0"/>
                <a:cs typeface="Open Sans" pitchFamily="34" charset="0"/>
              </a:defRPr>
            </a:lvl4pPr>
            <a:lvl5pPr>
              <a:buClr>
                <a:srgbClr val="4D4D4D"/>
              </a:buClr>
              <a:defRPr sz="1100">
                <a:solidFill>
                  <a:schemeClr val="tx1"/>
                </a:solidFill>
                <a:latin typeface="Open Sans" panose="020B0606030504020204"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Close-up of a slide in a microscope">
            <a:extLst>
              <a:ext uri="{FF2B5EF4-FFF2-40B4-BE49-F238E27FC236}">
                <a16:creationId xmlns:a16="http://schemas.microsoft.com/office/drawing/2014/main" id="{96285577-E30F-4AA8-BC07-F90A81D9A0E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6149"/>
          <a:stretch/>
        </p:blipFill>
        <p:spPr>
          <a:xfrm>
            <a:off x="374650" y="1204053"/>
            <a:ext cx="4208278" cy="3797966"/>
          </a:xfrm>
          <a:prstGeom prst="rect">
            <a:avLst/>
          </a:prstGeom>
        </p:spPr>
      </p:pic>
    </p:spTree>
    <p:extLst>
      <p:ext uri="{BB962C8B-B14F-4D97-AF65-F5344CB8AC3E}">
        <p14:creationId xmlns:p14="http://schemas.microsoft.com/office/powerpoint/2010/main" val="37357501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4FCBDB10-1029-44BD-9397-2C808C5B7173}"/>
              </a:ext>
            </a:extLst>
          </p:cNvPr>
          <p:cNvPicPr>
            <a:picLocks noChangeAspect="1"/>
          </p:cNvPicPr>
          <p:nvPr userDrawn="1"/>
        </p:nvPicPr>
        <p:blipFill rotWithShape="1">
          <a:blip r:embed="rId2" cstate="print">
            <a:alphaModFix amt="25000"/>
            <a:extLst>
              <a:ext uri="{28A0092B-C50C-407E-A947-70E740481C1C}">
                <a14:useLocalDpi xmlns:a14="http://schemas.microsoft.com/office/drawing/2010/main" val="0"/>
              </a:ext>
            </a:extLst>
          </a:blip>
          <a:srcRect r="3894" b="18457"/>
          <a:stretch/>
        </p:blipFill>
        <p:spPr>
          <a:xfrm>
            <a:off x="1031826" y="0"/>
            <a:ext cx="8104876" cy="5143501"/>
          </a:xfrm>
          <a:prstGeom prst="rect">
            <a:avLst/>
          </a:prstGeom>
        </p:spPr>
      </p:pic>
      <p:sp>
        <p:nvSpPr>
          <p:cNvPr id="2" name="Title 1"/>
          <p:cNvSpPr>
            <a:spLocks noGrp="1"/>
          </p:cNvSpPr>
          <p:nvPr>
            <p:ph type="title"/>
          </p:nvPr>
        </p:nvSpPr>
        <p:spPr>
          <a:xfrm>
            <a:off x="1792288" y="3600450"/>
            <a:ext cx="5486400" cy="425054"/>
          </a:xfrm>
          <a:prstGeom prst="rect">
            <a:avLst/>
          </a:prstGeom>
        </p:spPr>
        <p:txBody>
          <a:bodyPr anchor="b"/>
          <a:lstStyle>
            <a:lvl1pPr algn="l">
              <a:defRPr sz="1800" b="0">
                <a:solidFill>
                  <a:schemeClr val="tx1"/>
                </a:solidFill>
                <a:latin typeface="Open Sans Semibold" pitchFamily="34" charset="0"/>
                <a:ea typeface="Open Sans Semibold" pitchFamily="34" charset="0"/>
                <a:cs typeface="Open Sans Semibold" pitchFamily="34" charset="0"/>
              </a:defRPr>
            </a:lvl1pPr>
          </a:lstStyle>
          <a:p>
            <a:r>
              <a:rPr lang="en-US"/>
              <a:t>Click to edit Master title style</a:t>
            </a:r>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b="0">
                <a:solidFill>
                  <a:schemeClr val="tx1"/>
                </a:solidFill>
                <a:latin typeface="Open Sans" pitchFamily="34" charset="0"/>
                <a:ea typeface="Open Sans" pitchFamily="34" charset="0"/>
                <a:cs typeface="Open Sans"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descr="A picture containing logo&#10;&#10;Description automatically generated">
            <a:extLst>
              <a:ext uri="{FF2B5EF4-FFF2-40B4-BE49-F238E27FC236}">
                <a16:creationId xmlns:a16="http://schemas.microsoft.com/office/drawing/2014/main" id="{FE418FAD-2F25-EB45-8842-04FB590A8E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6" name="Rectangle 5">
            <a:extLst>
              <a:ext uri="{FF2B5EF4-FFF2-40B4-BE49-F238E27FC236}">
                <a16:creationId xmlns:a16="http://schemas.microsoft.com/office/drawing/2014/main" id="{FF3B3B5F-233B-4C02-B911-CA82CA661E6E}"/>
              </a:ext>
            </a:extLst>
          </p:cNvPr>
          <p:cNvSpPr/>
          <p:nvPr userDrawn="1"/>
        </p:nvSpPr>
        <p:spPr bwMode="auto">
          <a:xfrm>
            <a:off x="1792288" y="897564"/>
            <a:ext cx="5486400" cy="2648115"/>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 name="Rectangle 6" descr="Close-up of a slide in a microscope">
            <a:extLst>
              <a:ext uri="{FF2B5EF4-FFF2-40B4-BE49-F238E27FC236}">
                <a16:creationId xmlns:a16="http://schemas.microsoft.com/office/drawing/2014/main" id="{870681AA-6FAD-4030-BB5D-5C548F6438D0}"/>
              </a:ext>
            </a:extLst>
          </p:cNvPr>
          <p:cNvSpPr/>
          <p:nvPr userDrawn="1"/>
        </p:nvSpPr>
        <p:spPr bwMode="auto">
          <a:xfrm>
            <a:off x="1792288" y="842793"/>
            <a:ext cx="5486400" cy="2668358"/>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5" name="Rectangle 2">
            <a:extLst>
              <a:ext uri="{FF2B5EF4-FFF2-40B4-BE49-F238E27FC236}">
                <a16:creationId xmlns:a16="http://schemas.microsoft.com/office/drawing/2014/main" id="{4D9153AC-8AD4-4C5C-A1FA-065531F7E77C}"/>
              </a:ext>
            </a:extLst>
          </p:cNvPr>
          <p:cNvSpPr txBox="1">
            <a:spLocks noChangeArrowheads="1"/>
          </p:cNvSpPr>
          <p:nvPr userDrawn="1"/>
        </p:nvSpPr>
        <p:spPr>
          <a:xfrm>
            <a:off x="1132659" y="-560654"/>
            <a:ext cx="7140484" cy="603647"/>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pPr algn="ctr"/>
            <a:r>
              <a:rPr lang="en-US" kern="0">
                <a:solidFill>
                  <a:srgbClr val="FF0000"/>
                </a:solidFill>
              </a:rPr>
              <a:t>Image Slide</a:t>
            </a:r>
            <a:endParaRPr lang="ru-RU" kern="0">
              <a:solidFill>
                <a:srgbClr val="FF0000"/>
              </a:solidFill>
            </a:endParaRPr>
          </a:p>
        </p:txBody>
      </p:sp>
    </p:spTree>
    <p:extLst>
      <p:ext uri="{BB962C8B-B14F-4D97-AF65-F5344CB8AC3E}">
        <p14:creationId xmlns:p14="http://schemas.microsoft.com/office/powerpoint/2010/main" val="38102000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BAE3FDCF-9F75-6848-94BC-C8F62EF9E6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31792" y="1252370"/>
            <a:ext cx="5477256" cy="1528370"/>
          </a:xfrm>
          <a:prstGeom prst="rect">
            <a:avLst/>
          </a:prstGeom>
        </p:spPr>
      </p:pic>
      <p:sp>
        <p:nvSpPr>
          <p:cNvPr id="10" name="TextBox 9">
            <a:extLst>
              <a:ext uri="{FF2B5EF4-FFF2-40B4-BE49-F238E27FC236}">
                <a16:creationId xmlns:a16="http://schemas.microsoft.com/office/drawing/2014/main" id="{0F2BA787-2E94-4545-BBEE-A7450326CB6C}"/>
              </a:ext>
            </a:extLst>
          </p:cNvPr>
          <p:cNvSpPr txBox="1"/>
          <p:nvPr userDrawn="1"/>
        </p:nvSpPr>
        <p:spPr>
          <a:xfrm>
            <a:off x="3393040" y="4662885"/>
            <a:ext cx="2357920" cy="246221"/>
          </a:xfrm>
          <a:prstGeom prst="rect">
            <a:avLst/>
          </a:prstGeom>
          <a:noFill/>
        </p:spPr>
        <p:txBody>
          <a:bodyPr wrap="square">
            <a:spAutoFit/>
          </a:bodyPr>
          <a:lstStyle/>
          <a:p>
            <a:pPr algn="ctr"/>
            <a:r>
              <a:rPr lang="en-US" sz="1000" b="0" i="0" u="none" strike="noStrike" baseline="0">
                <a:solidFill>
                  <a:schemeClr val="bg1">
                    <a:lumMod val="75000"/>
                  </a:schemeClr>
                </a:solidFill>
                <a:effectLst/>
                <a:latin typeface="Open Sans" panose="020B0606030504020204" pitchFamily="34" charset="0"/>
              </a:rPr>
              <a:t>© 2022 Media Cybernetics, Inc.</a:t>
            </a:r>
            <a:r>
              <a:rPr lang="en-US" sz="1000" b="0" i="0" baseline="0">
                <a:solidFill>
                  <a:schemeClr val="bg1">
                    <a:lumMod val="75000"/>
                  </a:schemeClr>
                </a:solidFill>
                <a:effectLst/>
                <a:latin typeface="Open Sans" panose="020B0606030504020204" pitchFamily="34" charset="0"/>
              </a:rPr>
              <a:t>​</a:t>
            </a:r>
            <a:endParaRPr lang="en-US" sz="1000" b="0" i="0" baseline="0">
              <a:solidFill>
                <a:schemeClr val="bg1">
                  <a:lumMod val="75000"/>
                </a:schemeClr>
              </a:solidFill>
              <a:latin typeface="Open Sans" panose="020B0606030504020204" pitchFamily="34" charset="0"/>
            </a:endParaRPr>
          </a:p>
        </p:txBody>
      </p:sp>
      <p:sp>
        <p:nvSpPr>
          <p:cNvPr id="11" name="TextBox 10">
            <a:extLst>
              <a:ext uri="{FF2B5EF4-FFF2-40B4-BE49-F238E27FC236}">
                <a16:creationId xmlns:a16="http://schemas.microsoft.com/office/drawing/2014/main" id="{6041D6F4-0D6A-4540-A543-BBA97416FD9A}"/>
              </a:ext>
            </a:extLst>
          </p:cNvPr>
          <p:cNvSpPr txBox="1"/>
          <p:nvPr userDrawn="1"/>
        </p:nvSpPr>
        <p:spPr>
          <a:xfrm>
            <a:off x="2960453" y="3426176"/>
            <a:ext cx="3223092" cy="369332"/>
          </a:xfrm>
          <a:prstGeom prst="rect">
            <a:avLst/>
          </a:prstGeom>
          <a:noFill/>
        </p:spPr>
        <p:txBody>
          <a:bodyPr wrap="square">
            <a:spAutoFit/>
          </a:bodyPr>
          <a:lstStyle/>
          <a:p>
            <a:pPr algn="ctr"/>
            <a:r>
              <a:rPr lang="en-US" b="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From Images to Answers</a:t>
            </a:r>
            <a:r>
              <a:rPr lang="en-US" b="0" baseline="3000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t>
            </a:r>
            <a:r>
              <a:rPr lang="en-US" b="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2" name="TextBox 11">
            <a:extLst>
              <a:ext uri="{FF2B5EF4-FFF2-40B4-BE49-F238E27FC236}">
                <a16:creationId xmlns:a16="http://schemas.microsoft.com/office/drawing/2014/main" id="{FE2DC7A8-AC21-BC44-B8DB-53032FC39D55}"/>
              </a:ext>
            </a:extLst>
          </p:cNvPr>
          <p:cNvSpPr txBox="1"/>
          <p:nvPr userDrawn="1"/>
        </p:nvSpPr>
        <p:spPr>
          <a:xfrm>
            <a:off x="3380232" y="3826873"/>
            <a:ext cx="2357920"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400" b="0" i="0" u="none" strike="noStrike"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www.mediacy.com</a:t>
            </a:r>
            <a:r>
              <a:rPr lang="en-US" sz="1400" b="0" i="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a:t>
            </a:r>
            <a:endParaRPr lang="en-US" sz="1400" b="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Shape&#10;&#10;Description automatically generated">
            <a:extLst>
              <a:ext uri="{FF2B5EF4-FFF2-40B4-BE49-F238E27FC236}">
                <a16:creationId xmlns:a16="http://schemas.microsoft.com/office/drawing/2014/main" id="{5F13B0C8-67D5-4D46-AC66-50C40251129B}"/>
              </a:ext>
            </a:extLst>
          </p:cNvPr>
          <p:cNvPicPr>
            <a:picLocks noChangeAspect="1"/>
          </p:cNvPicPr>
          <p:nvPr userDrawn="1"/>
        </p:nvPicPr>
        <p:blipFill rotWithShape="1">
          <a:blip r:embed="rId3" cstate="print">
            <a:alphaModFix amt="25000"/>
            <a:extLst>
              <a:ext uri="{28A0092B-C50C-407E-A947-70E740481C1C}">
                <a14:useLocalDpi xmlns:a14="http://schemas.microsoft.com/office/drawing/2010/main" val="0"/>
              </a:ext>
            </a:extLst>
          </a:blip>
          <a:srcRect r="3894" b="18457"/>
          <a:stretch/>
        </p:blipFill>
        <p:spPr>
          <a:xfrm>
            <a:off x="1031826" y="0"/>
            <a:ext cx="8104876" cy="5143501"/>
          </a:xfrm>
          <a:prstGeom prst="rect">
            <a:avLst/>
          </a:prstGeom>
        </p:spPr>
      </p:pic>
    </p:spTree>
    <p:extLst>
      <p:ext uri="{BB962C8B-B14F-4D97-AF65-F5344CB8AC3E}">
        <p14:creationId xmlns:p14="http://schemas.microsoft.com/office/powerpoint/2010/main" val="2535593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Picture 1" descr="A picture containing logo&#10;&#10;Description automatically generated">
            <a:extLst>
              <a:ext uri="{FF2B5EF4-FFF2-40B4-BE49-F238E27FC236}">
                <a16:creationId xmlns:a16="http://schemas.microsoft.com/office/drawing/2014/main" id="{BAE3FDCF-9F75-6848-94BC-C8F62EF9E6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31792" y="1252370"/>
            <a:ext cx="5477256" cy="1528370"/>
          </a:xfrm>
          <a:prstGeom prst="rect">
            <a:avLst/>
          </a:prstGeom>
        </p:spPr>
      </p:pic>
      <p:sp>
        <p:nvSpPr>
          <p:cNvPr id="3" name="Rectangle 2">
            <a:extLst>
              <a:ext uri="{FF2B5EF4-FFF2-40B4-BE49-F238E27FC236}">
                <a16:creationId xmlns:a16="http://schemas.microsoft.com/office/drawing/2014/main" id="{04ED200F-84B0-AF49-B798-8CA67B260DBF}"/>
              </a:ext>
            </a:extLst>
          </p:cNvPr>
          <p:cNvSpPr/>
          <p:nvPr userDrawn="1"/>
        </p:nvSpPr>
        <p:spPr bwMode="auto">
          <a:xfrm>
            <a:off x="0" y="0"/>
            <a:ext cx="138547" cy="4405738"/>
          </a:xfrm>
          <a:prstGeom prst="rect">
            <a:avLst/>
          </a:prstGeom>
          <a:solidFill>
            <a:schemeClr val="tx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4" name="Rectangle 3">
            <a:extLst>
              <a:ext uri="{FF2B5EF4-FFF2-40B4-BE49-F238E27FC236}">
                <a16:creationId xmlns:a16="http://schemas.microsoft.com/office/drawing/2014/main" id="{35DA55B8-6C16-E048-BC58-8B52AE0EDABC}"/>
              </a:ext>
            </a:extLst>
          </p:cNvPr>
          <p:cNvSpPr/>
          <p:nvPr userDrawn="1"/>
        </p:nvSpPr>
        <p:spPr bwMode="auto">
          <a:xfrm>
            <a:off x="-1" y="4405738"/>
            <a:ext cx="138547" cy="737762"/>
          </a:xfrm>
          <a:prstGeom prst="rect">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0F2BA787-2E94-4545-BBEE-A7450326CB6C}"/>
              </a:ext>
            </a:extLst>
          </p:cNvPr>
          <p:cNvSpPr txBox="1"/>
          <p:nvPr userDrawn="1"/>
        </p:nvSpPr>
        <p:spPr>
          <a:xfrm>
            <a:off x="3393040" y="4662885"/>
            <a:ext cx="2357920" cy="246221"/>
          </a:xfrm>
          <a:prstGeom prst="rect">
            <a:avLst/>
          </a:prstGeom>
          <a:noFill/>
        </p:spPr>
        <p:txBody>
          <a:bodyPr wrap="square">
            <a:spAutoFit/>
          </a:bodyPr>
          <a:lstStyle/>
          <a:p>
            <a:pPr algn="ctr"/>
            <a:r>
              <a:rPr lang="en-US" sz="1000" b="0" i="0" u="none" strike="noStrike" baseline="0">
                <a:solidFill>
                  <a:schemeClr val="bg1">
                    <a:lumMod val="75000"/>
                  </a:schemeClr>
                </a:solidFill>
                <a:effectLst/>
                <a:latin typeface="Open Sans" panose="020B0606030504020204" pitchFamily="34" charset="0"/>
              </a:rPr>
              <a:t>© 2022 Media Cybernetics, Inc.</a:t>
            </a:r>
            <a:r>
              <a:rPr lang="en-US" sz="1000" b="0" i="0" baseline="0">
                <a:solidFill>
                  <a:schemeClr val="bg1">
                    <a:lumMod val="75000"/>
                  </a:schemeClr>
                </a:solidFill>
                <a:effectLst/>
                <a:latin typeface="Open Sans" panose="020B0606030504020204" pitchFamily="34" charset="0"/>
              </a:rPr>
              <a:t>​</a:t>
            </a:r>
            <a:endParaRPr lang="en-US" sz="1000" b="0" i="0" baseline="0">
              <a:solidFill>
                <a:schemeClr val="bg1">
                  <a:lumMod val="75000"/>
                </a:schemeClr>
              </a:solidFill>
              <a:latin typeface="Open Sans" panose="020B0606030504020204" pitchFamily="34" charset="0"/>
            </a:endParaRPr>
          </a:p>
        </p:txBody>
      </p:sp>
      <p:sp>
        <p:nvSpPr>
          <p:cNvPr id="11" name="TextBox 10">
            <a:extLst>
              <a:ext uri="{FF2B5EF4-FFF2-40B4-BE49-F238E27FC236}">
                <a16:creationId xmlns:a16="http://schemas.microsoft.com/office/drawing/2014/main" id="{6041D6F4-0D6A-4540-A543-BBA97416FD9A}"/>
              </a:ext>
            </a:extLst>
          </p:cNvPr>
          <p:cNvSpPr txBox="1"/>
          <p:nvPr userDrawn="1"/>
        </p:nvSpPr>
        <p:spPr>
          <a:xfrm>
            <a:off x="2960453" y="3426176"/>
            <a:ext cx="3223092" cy="369332"/>
          </a:xfrm>
          <a:prstGeom prst="rect">
            <a:avLst/>
          </a:prstGeom>
          <a:noFill/>
        </p:spPr>
        <p:txBody>
          <a:bodyPr wrap="square">
            <a:spAutoFit/>
          </a:bodyPr>
          <a:lstStyle/>
          <a:p>
            <a:pPr algn="ctr"/>
            <a:r>
              <a:rPr lang="en-US" b="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From Images to Answers</a:t>
            </a:r>
            <a:r>
              <a:rPr lang="en-US" b="0" baseline="3000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t>
            </a:r>
            <a:r>
              <a:rPr lang="en-US" b="0">
                <a:solidFill>
                  <a:schemeClr val="bg1">
                    <a:lumMod val="6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2" name="TextBox 11">
            <a:extLst>
              <a:ext uri="{FF2B5EF4-FFF2-40B4-BE49-F238E27FC236}">
                <a16:creationId xmlns:a16="http://schemas.microsoft.com/office/drawing/2014/main" id="{FE2DC7A8-AC21-BC44-B8DB-53032FC39D55}"/>
              </a:ext>
            </a:extLst>
          </p:cNvPr>
          <p:cNvSpPr txBox="1"/>
          <p:nvPr userDrawn="1"/>
        </p:nvSpPr>
        <p:spPr>
          <a:xfrm>
            <a:off x="3380232" y="3826873"/>
            <a:ext cx="2357920"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400" b="0" i="0" u="none" strike="noStrike" err="1">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www.mediacy.com</a:t>
            </a:r>
            <a:r>
              <a:rPr lang="en-US" sz="1400" b="0" i="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a:t>
            </a:r>
            <a:endParaRPr lang="en-US" sz="1400" b="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88626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99642"/>
            <a:ext cx="4038601" cy="3029508"/>
          </a:xfrm>
          <a:prstGeom prst="rect">
            <a:avLst/>
          </a:prstGeom>
        </p:spPr>
        <p:txBody>
          <a:bodyPr/>
          <a:lstStyle>
            <a:lvl1pPr>
              <a:buClr>
                <a:srgbClr val="993399"/>
              </a:buClr>
              <a:defRPr sz="2200" b="0">
                <a:solidFill>
                  <a:schemeClr val="tx1"/>
                </a:solidFill>
                <a:latin typeface="Myriad Pro" panose="020B0503030403020204" pitchFamily="34" charset="0"/>
                <a:ea typeface="Open Sans Semibold" pitchFamily="34" charset="0"/>
                <a:cs typeface="Open Sans Semibold" pitchFamily="34" charset="0"/>
              </a:defRPr>
            </a:lvl1pPr>
            <a:lvl2pPr>
              <a:buClr>
                <a:srgbClr val="993399"/>
              </a:buClr>
              <a:defRPr sz="2000">
                <a:solidFill>
                  <a:schemeClr val="tx1"/>
                </a:solidFill>
                <a:latin typeface="Myriad Pro" panose="020B0503030403020204" pitchFamily="34" charset="0"/>
                <a:ea typeface="Open Sans" pitchFamily="34" charset="0"/>
                <a:cs typeface="Open Sans" pitchFamily="34" charset="0"/>
              </a:defRPr>
            </a:lvl2pPr>
            <a:lvl3pPr>
              <a:buClr>
                <a:srgbClr val="993399"/>
              </a:buClr>
              <a:defRPr sz="1600">
                <a:solidFill>
                  <a:schemeClr val="tx1"/>
                </a:solidFill>
                <a:latin typeface="Myriad Pro" panose="020B0503030403020204" pitchFamily="34" charset="0"/>
                <a:ea typeface="Open Sans" pitchFamily="34" charset="0"/>
                <a:cs typeface="Open Sans" pitchFamily="34" charset="0"/>
              </a:defRPr>
            </a:lvl3pPr>
            <a:lvl4pPr>
              <a:buClr>
                <a:srgbClr val="4D4D4D"/>
              </a:buClr>
              <a:defRPr sz="1400">
                <a:solidFill>
                  <a:schemeClr val="tx1"/>
                </a:solidFill>
                <a:latin typeface="Myriad Pro" panose="020B0503030403020204" pitchFamily="34" charset="0"/>
                <a:ea typeface="Open Sans" pitchFamily="34" charset="0"/>
                <a:cs typeface="Open Sans" pitchFamily="34" charset="0"/>
              </a:defRPr>
            </a:lvl4pPr>
            <a:lvl5pPr>
              <a:buClr>
                <a:srgbClr val="4D4D4D"/>
              </a:buClr>
              <a:defRPr sz="1400">
                <a:solidFill>
                  <a:schemeClr val="tx1"/>
                </a:solidFill>
                <a:latin typeface="Myriad Pro" panose="020B0503030403020204"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99642"/>
            <a:ext cx="4191000" cy="3029508"/>
          </a:xfrm>
          <a:prstGeom prst="rect">
            <a:avLst/>
          </a:prstGeom>
        </p:spPr>
        <p:txBody>
          <a:bodyPr/>
          <a:lstStyle>
            <a:lvl1pPr>
              <a:buClr>
                <a:srgbClr val="993399"/>
              </a:buClr>
              <a:defRPr sz="2200" b="0">
                <a:solidFill>
                  <a:schemeClr val="tx1"/>
                </a:solidFill>
                <a:latin typeface="Myriad Pro" panose="020B0503030403020204" pitchFamily="34" charset="0"/>
                <a:ea typeface="Open Sans Semibold" pitchFamily="34" charset="0"/>
                <a:cs typeface="Open Sans Semibold" pitchFamily="34" charset="0"/>
              </a:defRPr>
            </a:lvl1pPr>
            <a:lvl2pPr>
              <a:buClr>
                <a:srgbClr val="993399"/>
              </a:buClr>
              <a:defRPr sz="2000">
                <a:solidFill>
                  <a:schemeClr val="tx1"/>
                </a:solidFill>
                <a:latin typeface="Myriad Pro" panose="020B0503030403020204" pitchFamily="34" charset="0"/>
                <a:ea typeface="Open Sans" pitchFamily="34" charset="0"/>
                <a:cs typeface="Open Sans" pitchFamily="34" charset="0"/>
              </a:defRPr>
            </a:lvl2pPr>
            <a:lvl3pPr>
              <a:buClr>
                <a:srgbClr val="993399"/>
              </a:buClr>
              <a:defRPr sz="1600">
                <a:solidFill>
                  <a:schemeClr val="tx1"/>
                </a:solidFill>
                <a:latin typeface="Myriad Pro" panose="020B0503030403020204" pitchFamily="34" charset="0"/>
                <a:ea typeface="Open Sans" pitchFamily="34" charset="0"/>
                <a:cs typeface="Open Sans" pitchFamily="34" charset="0"/>
              </a:defRPr>
            </a:lvl3pPr>
            <a:lvl4pPr>
              <a:buClr>
                <a:srgbClr val="3F3F3F"/>
              </a:buClr>
              <a:defRPr sz="1400">
                <a:solidFill>
                  <a:schemeClr val="tx1"/>
                </a:solidFill>
                <a:latin typeface="Myriad Pro" panose="020B0503030403020204" pitchFamily="34" charset="0"/>
                <a:ea typeface="Open Sans" pitchFamily="34" charset="0"/>
                <a:cs typeface="Open Sans" pitchFamily="34" charset="0"/>
              </a:defRPr>
            </a:lvl4pPr>
            <a:lvl5pPr>
              <a:buClr>
                <a:srgbClr val="3F3F3F"/>
              </a:buClr>
              <a:defRPr sz="1400">
                <a:solidFill>
                  <a:schemeClr val="tx1"/>
                </a:solidFill>
                <a:latin typeface="Myriad Pro" panose="020B0503030403020204" pitchFamily="34" charset="0"/>
                <a:ea typeface="Open Sans" pitchFamily="34" charset="0"/>
                <a:cs typeface="Open Sans"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p:nvPr>
        </p:nvSpPr>
        <p:spPr>
          <a:xfrm>
            <a:off x="457199" y="438150"/>
            <a:ext cx="7245350" cy="648072"/>
          </a:xfrm>
          <a:prstGeom prst="rect">
            <a:avLst/>
          </a:prstGeom>
        </p:spPr>
        <p:txBody>
          <a:bodyPr/>
          <a:lstStyle>
            <a:lvl1pPr>
              <a:defRPr>
                <a:solidFill>
                  <a:schemeClr val="bg1"/>
                </a:solidFill>
                <a:latin typeface="Open Sans" pitchFamily="34" charset="0"/>
                <a:ea typeface="Open Sans" pitchFamily="34" charset="0"/>
                <a:cs typeface="Open Sans" pitchFamily="34"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F3173A07-0A61-49D4-9F63-AAEA867F0140}"/>
              </a:ext>
            </a:extLst>
          </p:cNvPr>
          <p:cNvSpPr>
            <a:spLocks noGrp="1"/>
          </p:cNvSpPr>
          <p:nvPr>
            <p:ph type="sldNum" sz="quarter" idx="4"/>
          </p:nvPr>
        </p:nvSpPr>
        <p:spPr>
          <a:xfrm>
            <a:off x="457199" y="4857750"/>
            <a:ext cx="411832" cy="176752"/>
          </a:xfrm>
          <a:prstGeom prst="rect">
            <a:avLst/>
          </a:prstGeom>
        </p:spPr>
        <p:txBody>
          <a:bodyPr vert="horz" wrap="square" lIns="91440" tIns="45720" rIns="91440" bIns="45720" numCol="1" anchor="t" anchorCtr="0" compatLnSpc="1">
            <a:prstTxWarp prst="textNoShape">
              <a:avLst/>
            </a:prstTxWarp>
          </a:bodyPr>
          <a:lstStyle>
            <a:lvl1pPr eaLnBrk="1" hangingPunct="1">
              <a:lnSpc>
                <a:spcPct val="85000"/>
              </a:lnSpc>
              <a:defRPr sz="1100" b="0" smtClean="0">
                <a:solidFill>
                  <a:srgbClr val="636363"/>
                </a:solidFill>
                <a:latin typeface="Open Sans Light" pitchFamily="34" charset="0"/>
                <a:ea typeface="Open Sans Light" pitchFamily="34" charset="0"/>
                <a:cs typeface="Open Sans Light" pitchFamily="34" charset="0"/>
              </a:defRPr>
            </a:lvl1pPr>
          </a:lstStyle>
          <a:p>
            <a:pPr algn="ctr">
              <a:defRPr/>
            </a:pPr>
            <a:fld id="{12ECD76E-8169-43DF-BCD4-1F4BD5D36463}" type="slidenum">
              <a:rPr lang="ru-RU" smtClean="0"/>
              <a:pPr algn="ct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276A70C-300A-4536-9810-584F4F74A442}"/>
              </a:ext>
            </a:extLst>
          </p:cNvPr>
          <p:cNvSpPr>
            <a:spLocks noGrp="1"/>
          </p:cNvSpPr>
          <p:nvPr>
            <p:ph type="sldNum" sz="quarter" idx="4"/>
          </p:nvPr>
        </p:nvSpPr>
        <p:spPr>
          <a:xfrm>
            <a:off x="374650" y="4851463"/>
            <a:ext cx="411832" cy="176752"/>
          </a:xfrm>
          <a:prstGeom prst="rect">
            <a:avLst/>
          </a:prstGeom>
        </p:spPr>
        <p:txBody>
          <a:bodyPr vert="horz" wrap="square" lIns="91440" tIns="45720" rIns="91440" bIns="45720" numCol="1" anchor="t" anchorCtr="0" compatLnSpc="1">
            <a:prstTxWarp prst="textNoShape">
              <a:avLst/>
            </a:prstTxWarp>
          </a:bodyPr>
          <a:lstStyle>
            <a:lvl1pPr eaLnBrk="1" hangingPunct="1">
              <a:lnSpc>
                <a:spcPct val="85000"/>
              </a:lnSpc>
              <a:defRPr sz="1100" b="0" smtClean="0">
                <a:solidFill>
                  <a:srgbClr val="636363"/>
                </a:solidFill>
                <a:latin typeface="Open Sans Light" pitchFamily="34" charset="0"/>
                <a:ea typeface="Open Sans Light" pitchFamily="34" charset="0"/>
                <a:cs typeface="Open Sans Light" pitchFamily="34" charset="0"/>
              </a:defRPr>
            </a:lvl1pPr>
          </a:lstStyle>
          <a:p>
            <a:pPr algn="ctr">
              <a:defRPr/>
            </a:pPr>
            <a:fld id="{12ECD76E-8169-43DF-BCD4-1F4BD5D36463}" type="slidenum">
              <a:rPr lang="ru-RU" smtClean="0"/>
              <a:pPr algn="ct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276A70C-300A-4536-9810-584F4F74A442}"/>
              </a:ext>
            </a:extLst>
          </p:cNvPr>
          <p:cNvSpPr>
            <a:spLocks noGrp="1"/>
          </p:cNvSpPr>
          <p:nvPr>
            <p:ph type="sldNum" sz="quarter" idx="4"/>
          </p:nvPr>
        </p:nvSpPr>
        <p:spPr>
          <a:xfrm>
            <a:off x="374650" y="4851463"/>
            <a:ext cx="411832" cy="176752"/>
          </a:xfrm>
          <a:prstGeom prst="rect">
            <a:avLst/>
          </a:prstGeom>
        </p:spPr>
        <p:txBody>
          <a:bodyPr vert="horz" wrap="square" lIns="91440" tIns="45720" rIns="91440" bIns="45720" numCol="1" anchor="t" anchorCtr="0" compatLnSpc="1">
            <a:prstTxWarp prst="textNoShape">
              <a:avLst/>
            </a:prstTxWarp>
          </a:bodyPr>
          <a:lstStyle>
            <a:lvl1pPr eaLnBrk="1" hangingPunct="1">
              <a:lnSpc>
                <a:spcPct val="85000"/>
              </a:lnSpc>
              <a:defRPr sz="1100" b="0" smtClean="0">
                <a:solidFill>
                  <a:srgbClr val="636363"/>
                </a:solidFill>
                <a:latin typeface="Open Sans Light" pitchFamily="34" charset="0"/>
                <a:ea typeface="Open Sans Light" pitchFamily="34" charset="0"/>
                <a:cs typeface="Open Sans Light" pitchFamily="34" charset="0"/>
              </a:defRPr>
            </a:lvl1pPr>
          </a:lstStyle>
          <a:p>
            <a:pPr algn="ctr">
              <a:defRPr/>
            </a:pPr>
            <a:fld id="{12ECD76E-8169-43DF-BCD4-1F4BD5D36463}" type="slidenum">
              <a:rPr lang="ru-RU" smtClean="0"/>
              <a:pPr algn="ctr">
                <a:defRPr/>
              </a:pPr>
              <a:t>‹#›</a:t>
            </a:fld>
            <a:endParaRPr lang="ru-RU"/>
          </a:p>
        </p:txBody>
      </p:sp>
    </p:spTree>
    <p:extLst>
      <p:ext uri="{BB962C8B-B14F-4D97-AF65-F5344CB8AC3E}">
        <p14:creationId xmlns:p14="http://schemas.microsoft.com/office/powerpoint/2010/main" val="3871812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E4C454-A8C9-4D45-987A-D482F2078A08}"/>
              </a:ext>
            </a:extLst>
          </p:cNvPr>
          <p:cNvPicPr>
            <a:picLocks noChangeAspect="1"/>
          </p:cNvPicPr>
          <p:nvPr userDrawn="1"/>
        </p:nvPicPr>
        <p:blipFill>
          <a:blip r:embed="rId2"/>
          <a:stretch>
            <a:fillRect/>
          </a:stretch>
        </p:blipFill>
        <p:spPr>
          <a:xfrm>
            <a:off x="7460117" y="174349"/>
            <a:ext cx="1545336" cy="430475"/>
          </a:xfrm>
          <a:prstGeom prst="rect">
            <a:avLst/>
          </a:prstGeom>
        </p:spPr>
      </p:pic>
      <p:sp>
        <p:nvSpPr>
          <p:cNvPr id="4099" name="Rectangle 3"/>
          <p:cNvSpPr>
            <a:spLocks noGrp="1" noChangeArrowheads="1"/>
          </p:cNvSpPr>
          <p:nvPr>
            <p:ph type="subTitle" idx="1" hasCustomPrompt="1"/>
          </p:nvPr>
        </p:nvSpPr>
        <p:spPr>
          <a:xfrm>
            <a:off x="953196" y="4124220"/>
            <a:ext cx="3887787" cy="207831"/>
          </a:xfrm>
          <a:prstGeom prst="rect">
            <a:avLst/>
          </a:prstGeom>
        </p:spPr>
        <p:txBody>
          <a:bodyPr lIns="0" tIns="0" rIns="0" bIns="0"/>
          <a:lstStyle>
            <a:lvl1pPr marL="0" indent="0">
              <a:lnSpc>
                <a:spcPct val="85000"/>
              </a:lnSpc>
              <a:spcBef>
                <a:spcPct val="0"/>
              </a:spcBef>
              <a:buFont typeface="Wingdings" pitchFamily="2" charset="2"/>
              <a:buNone/>
              <a:defRPr sz="1900" b="0">
                <a:solidFill>
                  <a:schemeClr val="bg1"/>
                </a:solidFill>
                <a:latin typeface="Open Sans Semibold" pitchFamily="34" charset="0"/>
                <a:ea typeface="Open Sans Semibold" pitchFamily="34" charset="0"/>
                <a:cs typeface="Open Sans Semibold" pitchFamily="34" charset="0"/>
              </a:defRPr>
            </a:lvl1pPr>
          </a:lstStyle>
          <a:p>
            <a:r>
              <a:rPr lang="en-US"/>
              <a:t>Presentation Subtitle</a:t>
            </a:r>
            <a:endParaRPr lang="ru-RU"/>
          </a:p>
        </p:txBody>
      </p:sp>
      <p:sp>
        <p:nvSpPr>
          <p:cNvPr id="6" name="Rectangle 2">
            <a:extLst>
              <a:ext uri="{FF2B5EF4-FFF2-40B4-BE49-F238E27FC236}">
                <a16:creationId xmlns:a16="http://schemas.microsoft.com/office/drawing/2014/main" id="{BD7164A2-77D8-4CAD-86C8-5C850A52B837}"/>
              </a:ext>
            </a:extLst>
          </p:cNvPr>
          <p:cNvSpPr txBox="1">
            <a:spLocks noChangeArrowheads="1"/>
          </p:cNvSpPr>
          <p:nvPr userDrawn="1"/>
        </p:nvSpPr>
        <p:spPr>
          <a:xfrm>
            <a:off x="953196" y="3405546"/>
            <a:ext cx="7075189" cy="486054"/>
          </a:xfrm>
          <a:prstGeom prst="rect">
            <a:avLst/>
          </a:prstGeom>
        </p:spPr>
        <p:txBody>
          <a:bodyPr lIns="0" tIns="0" rIns="0" bIns="0"/>
          <a:lstStyle>
            <a:lvl1pPr algn="l" rtl="0" eaLnBrk="0" fontAlgn="base" hangingPunct="0">
              <a:lnSpc>
                <a:spcPct val="85000"/>
              </a:lnSpc>
              <a:spcBef>
                <a:spcPct val="0"/>
              </a:spcBef>
              <a:spcAft>
                <a:spcPct val="0"/>
              </a:spcAft>
              <a:defRPr sz="4000" b="1">
                <a:solidFill>
                  <a:srgbClr val="464646"/>
                </a:solidFill>
                <a:latin typeface="Open Sans Bold" panose="020B0806030504020204" pitchFamily="34" charset="0"/>
                <a:ea typeface="Open Sans Bold" panose="020B0806030504020204" pitchFamily="34" charset="0"/>
                <a:cs typeface="Open Sans Bold" panose="020B0806030504020204" pitchFamily="34" charset="0"/>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r>
              <a:rPr lang="en-US" kern="0"/>
              <a:t>Presentation Title</a:t>
            </a:r>
            <a:endParaRPr lang="ru-RU" kern="0"/>
          </a:p>
        </p:txBody>
      </p:sp>
      <p:sp>
        <p:nvSpPr>
          <p:cNvPr id="8" name="Rectangle 3">
            <a:extLst>
              <a:ext uri="{FF2B5EF4-FFF2-40B4-BE49-F238E27FC236}">
                <a16:creationId xmlns:a16="http://schemas.microsoft.com/office/drawing/2014/main" id="{3FDCE51A-0A35-4BE7-A192-1D19FB078E1F}"/>
              </a:ext>
            </a:extLst>
          </p:cNvPr>
          <p:cNvSpPr txBox="1">
            <a:spLocks noChangeArrowheads="1"/>
          </p:cNvSpPr>
          <p:nvPr userDrawn="1"/>
        </p:nvSpPr>
        <p:spPr>
          <a:xfrm>
            <a:off x="953196" y="4124220"/>
            <a:ext cx="3887787" cy="207831"/>
          </a:xfrm>
          <a:prstGeom prst="rect">
            <a:avLst/>
          </a:prstGeom>
        </p:spPr>
        <p:txBody>
          <a:bodyPr lIns="0" tIns="0" rIns="0" bIns="0"/>
          <a:lstStyle>
            <a:lvl1pPr marL="0" indent="0" algn="l" rtl="0" eaLnBrk="0" fontAlgn="base" hangingPunct="0">
              <a:lnSpc>
                <a:spcPct val="85000"/>
              </a:lnSpc>
              <a:spcBef>
                <a:spcPct val="0"/>
              </a:spcBef>
              <a:spcAft>
                <a:spcPct val="0"/>
              </a:spcAft>
              <a:buClr>
                <a:srgbClr val="BA0008"/>
              </a:buClr>
              <a:buFont typeface="Wingdings" pitchFamily="2" charset="2"/>
              <a:buNone/>
              <a:defRPr sz="1900" b="0">
                <a:solidFill>
                  <a:srgbClr val="993399"/>
                </a:solidFill>
                <a:latin typeface="Open Sans Semibold" pitchFamily="34" charset="0"/>
                <a:ea typeface="Open Sans Semibold" pitchFamily="34" charset="0"/>
                <a:cs typeface="Open Sans Semibold" pitchFamily="34" charset="0"/>
              </a:defRPr>
            </a:lvl1pPr>
            <a:lvl2pPr marL="742950" indent="-285750" algn="l" rtl="0" eaLnBrk="0" fontAlgn="base" hangingPunct="0">
              <a:spcBef>
                <a:spcPct val="20000"/>
              </a:spcBef>
              <a:spcAft>
                <a:spcPct val="0"/>
              </a:spcAft>
              <a:buClr>
                <a:srgbClr val="BA0008"/>
              </a:buClr>
              <a:buFont typeface="Wingdings" pitchFamily="2" charset="2"/>
              <a:buChar char="p"/>
              <a:defRPr sz="2000">
                <a:solidFill>
                  <a:schemeClr val="tx1"/>
                </a:solidFill>
                <a:latin typeface="+mn-lt"/>
              </a:defRPr>
            </a:lvl2pPr>
            <a:lvl3pPr marL="1143000" indent="-228600" algn="l" rtl="0" eaLnBrk="0" fontAlgn="base" hangingPunct="0">
              <a:spcBef>
                <a:spcPct val="20000"/>
              </a:spcBef>
              <a:spcAft>
                <a:spcPct val="0"/>
              </a:spcAft>
              <a:buClr>
                <a:srgbClr val="BA0008"/>
              </a:buClr>
              <a:buFont typeface="Webdings" pitchFamily="18" charset="2"/>
              <a:buChar char="="/>
              <a:defRPr>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a:lstStyle>
          <a:p>
            <a:r>
              <a:rPr lang="en-US" kern="0"/>
              <a:t>Presentation Subtitle</a:t>
            </a:r>
            <a:endParaRPr lang="ru-RU" kern="0"/>
          </a:p>
        </p:txBody>
      </p:sp>
      <p:pic>
        <p:nvPicPr>
          <p:cNvPr id="9" name="Picture 8" descr="A picture containing logo&#10;&#10;Description automatically generated">
            <a:extLst>
              <a:ext uri="{FF2B5EF4-FFF2-40B4-BE49-F238E27FC236}">
                <a16:creationId xmlns:a16="http://schemas.microsoft.com/office/drawing/2014/main" id="{AB3F228E-67D7-4D7B-A9B7-82ADCFE114B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55948" y="172451"/>
            <a:ext cx="1549505" cy="432373"/>
          </a:xfrm>
          <a:prstGeom prst="rect">
            <a:avLst/>
          </a:prstGeom>
        </p:spPr>
      </p:pic>
      <p:sp>
        <p:nvSpPr>
          <p:cNvPr id="10" name="Rectangle 9">
            <a:extLst>
              <a:ext uri="{FF2B5EF4-FFF2-40B4-BE49-F238E27FC236}">
                <a16:creationId xmlns:a16="http://schemas.microsoft.com/office/drawing/2014/main" id="{1E0386C2-92AA-498E-B14F-B0B1C8E04337}"/>
              </a:ext>
            </a:extLst>
          </p:cNvPr>
          <p:cNvSpPr/>
          <p:nvPr userDrawn="1"/>
        </p:nvSpPr>
        <p:spPr bwMode="auto">
          <a:xfrm>
            <a:off x="0" y="0"/>
            <a:ext cx="138547" cy="4405738"/>
          </a:xfrm>
          <a:prstGeom prst="rect">
            <a:avLst/>
          </a:prstGeom>
          <a:solidFill>
            <a:schemeClr val="tx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1" name="Rectangle 10">
            <a:extLst>
              <a:ext uri="{FF2B5EF4-FFF2-40B4-BE49-F238E27FC236}">
                <a16:creationId xmlns:a16="http://schemas.microsoft.com/office/drawing/2014/main" id="{02625DF1-7113-4CA7-BE69-66940C82E7D4}"/>
              </a:ext>
            </a:extLst>
          </p:cNvPr>
          <p:cNvSpPr/>
          <p:nvPr userDrawn="1"/>
        </p:nvSpPr>
        <p:spPr bwMode="auto">
          <a:xfrm>
            <a:off x="-1" y="4405738"/>
            <a:ext cx="138547" cy="737762"/>
          </a:xfrm>
          <a:prstGeom prst="rect">
            <a:avLst/>
          </a:prstGeom>
          <a:solidFill>
            <a:schemeClr val="accent2"/>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12" name="Straight Connector 11">
            <a:extLst>
              <a:ext uri="{FF2B5EF4-FFF2-40B4-BE49-F238E27FC236}">
                <a16:creationId xmlns:a16="http://schemas.microsoft.com/office/drawing/2014/main" id="{127722A8-2714-45E6-A084-33B9B6C8EB6D}"/>
              </a:ext>
            </a:extLst>
          </p:cNvPr>
          <p:cNvCxnSpPr/>
          <p:nvPr userDrawn="1"/>
        </p:nvCxnSpPr>
        <p:spPr bwMode="auto">
          <a:xfrm flipH="1">
            <a:off x="467544" y="357504"/>
            <a:ext cx="6768752" cy="0"/>
          </a:xfrm>
          <a:prstGeom prst="line">
            <a:avLst/>
          </a:prstGeom>
          <a:noFill/>
          <a:ln w="9525" cap="flat" cmpd="sng" algn="ctr">
            <a:solidFill>
              <a:schemeClr val="bg2">
                <a:lumMod val="90000"/>
              </a:schemeClr>
            </a:solidFill>
            <a:prstDash val="solid"/>
            <a:round/>
            <a:headEnd type="none" w="med" len="med"/>
            <a:tailEnd type="none" w="med" len="med"/>
          </a:ln>
          <a:effectLst/>
        </p:spPr>
      </p:cxnSp>
    </p:spTree>
    <p:extLst>
      <p:ext uri="{BB962C8B-B14F-4D97-AF65-F5344CB8AC3E}">
        <p14:creationId xmlns:p14="http://schemas.microsoft.com/office/powerpoint/2010/main" val="2520523194"/>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heme" Target="../theme/theme5.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2"/>
          <p:cNvSpPr txBox="1">
            <a:spLocks noChangeArrowheads="1"/>
          </p:cNvSpPr>
          <p:nvPr userDrawn="1"/>
        </p:nvSpPr>
        <p:spPr bwMode="auto">
          <a:xfrm>
            <a:off x="466726" y="141481"/>
            <a:ext cx="6553547" cy="201215"/>
          </a:xfrm>
          <a:prstGeom prst="rect">
            <a:avLst/>
          </a:prstGeom>
          <a:noFill/>
          <a:ln w="9525">
            <a:noFill/>
            <a:miter lim="800000"/>
            <a:headEnd/>
            <a:tailEnd/>
          </a:ln>
        </p:spPr>
        <p:txBody>
          <a:bodyPr lIns="0" tIns="0" rIns="0" bIns="0"/>
          <a:lstStyle/>
          <a:p>
            <a:pPr eaLnBrk="1" hangingPunct="1">
              <a:lnSpc>
                <a:spcPct val="85000"/>
              </a:lnSpc>
              <a:defRPr/>
            </a:pPr>
            <a:endParaRPr lang="ru-RU" sz="1300" b="0">
              <a:solidFill>
                <a:srgbClr val="707070"/>
              </a:solidFill>
              <a:latin typeface="Open Sans" pitchFamily="34" charset="0"/>
              <a:ea typeface="Open Sans" pitchFamily="34" charset="0"/>
              <a:cs typeface="Open Sans" pitchFamily="34" charset="0"/>
            </a:endParaRPr>
          </a:p>
        </p:txBody>
      </p:sp>
      <p:cxnSp>
        <p:nvCxnSpPr>
          <p:cNvPr id="6" name="Straight Connector 5"/>
          <p:cNvCxnSpPr/>
          <p:nvPr userDrawn="1"/>
        </p:nvCxnSpPr>
        <p:spPr bwMode="auto">
          <a:xfrm flipH="1">
            <a:off x="467544" y="357504"/>
            <a:ext cx="6552728" cy="0"/>
          </a:xfrm>
          <a:prstGeom prst="line">
            <a:avLst/>
          </a:prstGeom>
          <a:noFill/>
          <a:ln w="9525" cap="flat" cmpd="sng" algn="ctr">
            <a:noFill/>
            <a:prstDash val="solid"/>
            <a:round/>
            <a:headEnd type="none" w="med" len="med"/>
            <a:tailEnd type="none" w="med" len="med"/>
          </a:ln>
          <a:effectLst/>
        </p:spPr>
      </p:cxnSp>
      <p:cxnSp>
        <p:nvCxnSpPr>
          <p:cNvPr id="4" name="Straight Connector 3">
            <a:extLst>
              <a:ext uri="{FF2B5EF4-FFF2-40B4-BE49-F238E27FC236}">
                <a16:creationId xmlns:a16="http://schemas.microsoft.com/office/drawing/2014/main" id="{DFB3F915-50D6-4C09-8095-975F7B3B5FC6}"/>
              </a:ext>
            </a:extLst>
          </p:cNvPr>
          <p:cNvCxnSpPr>
            <a:cxnSpLocks/>
          </p:cNvCxnSpPr>
          <p:nvPr userDrawn="1"/>
        </p:nvCxnSpPr>
        <p:spPr bwMode="auto">
          <a:xfrm flipH="1">
            <a:off x="467544" y="357504"/>
            <a:ext cx="6768752" cy="0"/>
          </a:xfrm>
          <a:prstGeom prst="line">
            <a:avLst/>
          </a:prstGeom>
          <a:noFill/>
          <a:ln w="9525" cap="flat" cmpd="sng" algn="ctr">
            <a:solidFill>
              <a:schemeClr val="bg2">
                <a:lumMod val="90000"/>
              </a:schemeClr>
            </a:solidFill>
            <a:prstDash val="solid"/>
            <a:round/>
            <a:headEnd type="none" w="med" len="med"/>
            <a:tailEnd type="none" w="med" len="med"/>
          </a:ln>
          <a:effectLst/>
        </p:spPr>
      </p:cxnSp>
    </p:spTree>
    <p:extLst>
      <p:ext uri="{BB962C8B-B14F-4D97-AF65-F5344CB8AC3E}">
        <p14:creationId xmlns:p14="http://schemas.microsoft.com/office/powerpoint/2010/main" val="98150292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0" r:id="rId6"/>
    <p:sldLayoutId id="2147483711" r:id="rId7"/>
    <p:sldLayoutId id="2147483757" r:id="rId8"/>
  </p:sldLayoutIdLst>
  <p:hf hdr="0" ftr="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rgbClr val="BA0008"/>
        </a:buClr>
        <a:buFont typeface="Wingdings" pitchFamily="2" charset="2"/>
        <a:buChar char="n"/>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BA0008"/>
        </a:buClr>
        <a:buFont typeface="Wingdings" pitchFamily="2" charset="2"/>
        <a:buChar char="p"/>
        <a:defRPr sz="2000">
          <a:solidFill>
            <a:schemeClr val="tx1"/>
          </a:solidFill>
          <a:latin typeface="+mn-lt"/>
        </a:defRPr>
      </a:lvl2pPr>
      <a:lvl3pPr marL="1143000" indent="-228600" algn="l" rtl="0" eaLnBrk="0" fontAlgn="base" hangingPunct="0">
        <a:spcBef>
          <a:spcPct val="20000"/>
        </a:spcBef>
        <a:spcAft>
          <a:spcPct val="0"/>
        </a:spcAft>
        <a:buClr>
          <a:srgbClr val="BA0008"/>
        </a:buClr>
        <a:buFont typeface="Webdings" pitchFamily="18" charset="2"/>
        <a:buChar char="="/>
        <a:defRPr>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2"/>
          <p:cNvSpPr txBox="1">
            <a:spLocks noChangeArrowheads="1"/>
          </p:cNvSpPr>
          <p:nvPr userDrawn="1"/>
        </p:nvSpPr>
        <p:spPr bwMode="auto">
          <a:xfrm>
            <a:off x="466726" y="141481"/>
            <a:ext cx="6553547" cy="201215"/>
          </a:xfrm>
          <a:prstGeom prst="rect">
            <a:avLst/>
          </a:prstGeom>
          <a:noFill/>
          <a:ln w="9525">
            <a:noFill/>
            <a:miter lim="800000"/>
            <a:headEnd/>
            <a:tailEnd/>
          </a:ln>
        </p:spPr>
        <p:txBody>
          <a:bodyPr lIns="0" tIns="0" rIns="0" bIns="0"/>
          <a:lstStyle/>
          <a:p>
            <a:pPr eaLnBrk="1" hangingPunct="1">
              <a:lnSpc>
                <a:spcPct val="85000"/>
              </a:lnSpc>
              <a:defRPr/>
            </a:pPr>
            <a:endParaRPr lang="ru-RU" sz="1300" b="0">
              <a:solidFill>
                <a:srgbClr val="707070"/>
              </a:solidFill>
              <a:latin typeface="Open Sans" pitchFamily="34" charset="0"/>
              <a:ea typeface="Open Sans" pitchFamily="34" charset="0"/>
              <a:cs typeface="Open Sans" pitchFamily="34" charset="0"/>
            </a:endParaRPr>
          </a:p>
        </p:txBody>
      </p:sp>
      <p:cxnSp>
        <p:nvCxnSpPr>
          <p:cNvPr id="6" name="Straight Connector 5"/>
          <p:cNvCxnSpPr/>
          <p:nvPr userDrawn="1"/>
        </p:nvCxnSpPr>
        <p:spPr bwMode="auto">
          <a:xfrm flipH="1">
            <a:off x="467544" y="357504"/>
            <a:ext cx="6552728" cy="0"/>
          </a:xfrm>
          <a:prstGeom prst="line">
            <a:avLst/>
          </a:prstGeom>
          <a:noFill/>
          <a:ln w="9525" cap="flat" cmpd="sng" algn="ctr">
            <a:noFill/>
            <a:prstDash val="solid"/>
            <a:round/>
            <a:headEnd type="none" w="med" len="med"/>
            <a:tailEnd type="none" w="med" len="med"/>
          </a:ln>
          <a:effectLst/>
        </p:spPr>
      </p:cxnSp>
    </p:spTree>
    <p:extLst>
      <p:ext uri="{BB962C8B-B14F-4D97-AF65-F5344CB8AC3E}">
        <p14:creationId xmlns:p14="http://schemas.microsoft.com/office/powerpoint/2010/main" val="404213016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61" r:id="rId6"/>
  </p:sldLayoutIdLst>
  <p:hf hdr="0" ftr="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rgbClr val="BA0008"/>
        </a:buClr>
        <a:buFont typeface="Wingdings" pitchFamily="2" charset="2"/>
        <a:buChar char="n"/>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BA0008"/>
        </a:buClr>
        <a:buFont typeface="Wingdings" pitchFamily="2" charset="2"/>
        <a:buChar char="p"/>
        <a:defRPr sz="2000">
          <a:solidFill>
            <a:schemeClr val="tx1"/>
          </a:solidFill>
          <a:latin typeface="+mn-lt"/>
        </a:defRPr>
      </a:lvl2pPr>
      <a:lvl3pPr marL="1143000" indent="-228600" algn="l" rtl="0" eaLnBrk="0" fontAlgn="base" hangingPunct="0">
        <a:spcBef>
          <a:spcPct val="20000"/>
        </a:spcBef>
        <a:spcAft>
          <a:spcPct val="0"/>
        </a:spcAft>
        <a:buClr>
          <a:srgbClr val="BA0008"/>
        </a:buClr>
        <a:buFont typeface="Webdings" pitchFamily="18" charset="2"/>
        <a:buChar char="="/>
        <a:defRPr>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2"/>
          <p:cNvSpPr txBox="1">
            <a:spLocks noChangeArrowheads="1"/>
          </p:cNvSpPr>
          <p:nvPr userDrawn="1"/>
        </p:nvSpPr>
        <p:spPr bwMode="auto">
          <a:xfrm>
            <a:off x="466726" y="141481"/>
            <a:ext cx="6553547" cy="201215"/>
          </a:xfrm>
          <a:prstGeom prst="rect">
            <a:avLst/>
          </a:prstGeom>
          <a:noFill/>
          <a:ln w="9525">
            <a:noFill/>
            <a:miter lim="800000"/>
            <a:headEnd/>
            <a:tailEnd/>
          </a:ln>
        </p:spPr>
        <p:txBody>
          <a:bodyPr lIns="0" tIns="0" rIns="0" bIns="0"/>
          <a:lstStyle/>
          <a:p>
            <a:pPr eaLnBrk="1" hangingPunct="1">
              <a:lnSpc>
                <a:spcPct val="85000"/>
              </a:lnSpc>
              <a:defRPr/>
            </a:pPr>
            <a:endParaRPr lang="ru-RU" sz="1300" b="0">
              <a:solidFill>
                <a:srgbClr val="707070"/>
              </a:solidFill>
              <a:latin typeface="Open Sans" pitchFamily="34" charset="0"/>
              <a:ea typeface="Open Sans" pitchFamily="34" charset="0"/>
              <a:cs typeface="Open Sans" pitchFamily="34" charset="0"/>
            </a:endParaRPr>
          </a:p>
        </p:txBody>
      </p:sp>
      <p:cxnSp>
        <p:nvCxnSpPr>
          <p:cNvPr id="6" name="Straight Connector 5"/>
          <p:cNvCxnSpPr/>
          <p:nvPr userDrawn="1"/>
        </p:nvCxnSpPr>
        <p:spPr bwMode="auto">
          <a:xfrm flipH="1">
            <a:off x="467544" y="357504"/>
            <a:ext cx="6552728" cy="0"/>
          </a:xfrm>
          <a:prstGeom prst="line">
            <a:avLst/>
          </a:prstGeom>
          <a:noFill/>
          <a:ln w="9525" cap="flat" cmpd="sng" algn="ctr">
            <a:noFill/>
            <a:prstDash val="solid"/>
            <a:round/>
            <a:headEnd type="none" w="med" len="med"/>
            <a:tailEnd type="none" w="med" len="med"/>
          </a:ln>
          <a:effectLst/>
        </p:spPr>
      </p:cxnSp>
    </p:spTree>
    <p:extLst>
      <p:ext uri="{BB962C8B-B14F-4D97-AF65-F5344CB8AC3E}">
        <p14:creationId xmlns:p14="http://schemas.microsoft.com/office/powerpoint/2010/main" val="111960599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hf hdr="0" ftr="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rgbClr val="BA0008"/>
        </a:buClr>
        <a:buFont typeface="Wingdings" pitchFamily="2" charset="2"/>
        <a:buChar char="n"/>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BA0008"/>
        </a:buClr>
        <a:buFont typeface="Wingdings" pitchFamily="2" charset="2"/>
        <a:buChar char="p"/>
        <a:defRPr sz="2000">
          <a:solidFill>
            <a:schemeClr val="tx1"/>
          </a:solidFill>
          <a:latin typeface="+mn-lt"/>
        </a:defRPr>
      </a:lvl2pPr>
      <a:lvl3pPr marL="1143000" indent="-228600" algn="l" rtl="0" eaLnBrk="0" fontAlgn="base" hangingPunct="0">
        <a:spcBef>
          <a:spcPct val="20000"/>
        </a:spcBef>
        <a:spcAft>
          <a:spcPct val="0"/>
        </a:spcAft>
        <a:buClr>
          <a:srgbClr val="BA0008"/>
        </a:buClr>
        <a:buFont typeface="Webdings" pitchFamily="18" charset="2"/>
        <a:buChar char="="/>
        <a:defRPr>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2"/>
          <p:cNvSpPr txBox="1">
            <a:spLocks noChangeArrowheads="1"/>
          </p:cNvSpPr>
          <p:nvPr userDrawn="1"/>
        </p:nvSpPr>
        <p:spPr bwMode="auto">
          <a:xfrm>
            <a:off x="466726" y="141481"/>
            <a:ext cx="6553547" cy="201215"/>
          </a:xfrm>
          <a:prstGeom prst="rect">
            <a:avLst/>
          </a:prstGeom>
          <a:noFill/>
          <a:ln w="9525">
            <a:noFill/>
            <a:miter lim="800000"/>
            <a:headEnd/>
            <a:tailEnd/>
          </a:ln>
        </p:spPr>
        <p:txBody>
          <a:bodyPr lIns="0" tIns="0" rIns="0" bIns="0"/>
          <a:lstStyle/>
          <a:p>
            <a:pPr eaLnBrk="1" hangingPunct="1">
              <a:lnSpc>
                <a:spcPct val="85000"/>
              </a:lnSpc>
              <a:defRPr/>
            </a:pPr>
            <a:endParaRPr lang="ru-RU" sz="1300" b="0">
              <a:solidFill>
                <a:srgbClr val="707070"/>
              </a:solidFill>
              <a:latin typeface="Open Sans" pitchFamily="34" charset="0"/>
              <a:ea typeface="Open Sans" pitchFamily="34" charset="0"/>
              <a:cs typeface="Open Sans" pitchFamily="34" charset="0"/>
            </a:endParaRPr>
          </a:p>
        </p:txBody>
      </p:sp>
      <p:cxnSp>
        <p:nvCxnSpPr>
          <p:cNvPr id="6" name="Straight Connector 5"/>
          <p:cNvCxnSpPr/>
          <p:nvPr userDrawn="1"/>
        </p:nvCxnSpPr>
        <p:spPr bwMode="auto">
          <a:xfrm flipH="1">
            <a:off x="467544" y="357504"/>
            <a:ext cx="6552728" cy="0"/>
          </a:xfrm>
          <a:prstGeom prst="line">
            <a:avLst/>
          </a:prstGeom>
          <a:noFill/>
          <a:ln w="9525" cap="flat" cmpd="sng" algn="ctr">
            <a:noFill/>
            <a:prstDash val="solid"/>
            <a:round/>
            <a:headEnd type="none" w="med" len="med"/>
            <a:tailEnd type="none" w="med" len="med"/>
          </a:ln>
          <a:effectLst/>
        </p:spPr>
      </p:cxnSp>
    </p:spTree>
    <p:extLst>
      <p:ext uri="{BB962C8B-B14F-4D97-AF65-F5344CB8AC3E}">
        <p14:creationId xmlns:p14="http://schemas.microsoft.com/office/powerpoint/2010/main" val="334224295"/>
      </p:ext>
    </p:extLst>
  </p:cSld>
  <p:clrMap bg1="lt1" tx1="dk1" bg2="lt2" tx2="dk2" accent1="accent1" accent2="accent2" accent3="accent3" accent4="accent4" accent5="accent5" accent6="accent6" hlink="hlink" folHlink="folHlink"/>
  <p:sldLayoutIdLst>
    <p:sldLayoutId id="2147483732" r:id="rId1"/>
    <p:sldLayoutId id="2147483756" r:id="rId2"/>
    <p:sldLayoutId id="2147483733" r:id="rId3"/>
    <p:sldLayoutId id="2147483734" r:id="rId4"/>
    <p:sldLayoutId id="2147483735" r:id="rId5"/>
    <p:sldLayoutId id="2147483736" r:id="rId6"/>
  </p:sldLayoutIdLst>
  <p:hf hdr="0" ftr="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rgbClr val="BA0008"/>
        </a:buClr>
        <a:buFont typeface="Wingdings" pitchFamily="2" charset="2"/>
        <a:buChar char="n"/>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BA0008"/>
        </a:buClr>
        <a:buFont typeface="Wingdings" pitchFamily="2" charset="2"/>
        <a:buChar char="p"/>
        <a:defRPr sz="2000">
          <a:solidFill>
            <a:schemeClr val="tx1"/>
          </a:solidFill>
          <a:latin typeface="+mn-lt"/>
        </a:defRPr>
      </a:lvl2pPr>
      <a:lvl3pPr marL="1143000" indent="-228600" algn="l" rtl="0" eaLnBrk="0" fontAlgn="base" hangingPunct="0">
        <a:spcBef>
          <a:spcPct val="20000"/>
        </a:spcBef>
        <a:spcAft>
          <a:spcPct val="0"/>
        </a:spcAft>
        <a:buClr>
          <a:srgbClr val="BA0008"/>
        </a:buClr>
        <a:buFont typeface="Webdings" pitchFamily="18" charset="2"/>
        <a:buChar char="="/>
        <a:defRPr>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2"/>
          <p:cNvSpPr txBox="1">
            <a:spLocks noChangeArrowheads="1"/>
          </p:cNvSpPr>
          <p:nvPr userDrawn="1"/>
        </p:nvSpPr>
        <p:spPr bwMode="auto">
          <a:xfrm>
            <a:off x="466726" y="141481"/>
            <a:ext cx="6553547" cy="201215"/>
          </a:xfrm>
          <a:prstGeom prst="rect">
            <a:avLst/>
          </a:prstGeom>
          <a:noFill/>
          <a:ln w="9525">
            <a:noFill/>
            <a:miter lim="800000"/>
            <a:headEnd/>
            <a:tailEnd/>
          </a:ln>
        </p:spPr>
        <p:txBody>
          <a:bodyPr lIns="0" tIns="0" rIns="0" bIns="0"/>
          <a:lstStyle/>
          <a:p>
            <a:pPr eaLnBrk="1" hangingPunct="1">
              <a:lnSpc>
                <a:spcPct val="85000"/>
              </a:lnSpc>
              <a:defRPr/>
            </a:pPr>
            <a:endParaRPr lang="ru-RU" sz="1300" b="0">
              <a:solidFill>
                <a:srgbClr val="707070"/>
              </a:solidFill>
              <a:latin typeface="Open Sans" pitchFamily="34" charset="0"/>
              <a:ea typeface="Open Sans" pitchFamily="34" charset="0"/>
              <a:cs typeface="Open Sans" pitchFamily="34" charset="0"/>
            </a:endParaRPr>
          </a:p>
        </p:txBody>
      </p:sp>
      <p:cxnSp>
        <p:nvCxnSpPr>
          <p:cNvPr id="6" name="Straight Connector 5"/>
          <p:cNvCxnSpPr/>
          <p:nvPr userDrawn="1"/>
        </p:nvCxnSpPr>
        <p:spPr bwMode="auto">
          <a:xfrm flipH="1">
            <a:off x="467544" y="357504"/>
            <a:ext cx="6552728" cy="0"/>
          </a:xfrm>
          <a:prstGeom prst="line">
            <a:avLst/>
          </a:prstGeom>
          <a:noFill/>
          <a:ln w="9525" cap="flat" cmpd="sng" algn="ctr">
            <a:noFill/>
            <a:prstDash val="solid"/>
            <a:round/>
            <a:headEnd type="none" w="med" len="med"/>
            <a:tailEnd type="none" w="med" len="med"/>
          </a:ln>
          <a:effectLst/>
        </p:spPr>
      </p:cxnSp>
      <p:cxnSp>
        <p:nvCxnSpPr>
          <p:cNvPr id="5" name="Straight Connector 4">
            <a:extLst>
              <a:ext uri="{FF2B5EF4-FFF2-40B4-BE49-F238E27FC236}">
                <a16:creationId xmlns:a16="http://schemas.microsoft.com/office/drawing/2014/main" id="{98ED5738-20F4-466F-8D00-CBB2C3CF8A3A}"/>
              </a:ext>
            </a:extLst>
          </p:cNvPr>
          <p:cNvCxnSpPr/>
          <p:nvPr userDrawn="1"/>
        </p:nvCxnSpPr>
        <p:spPr bwMode="auto">
          <a:xfrm flipH="1">
            <a:off x="467544" y="357504"/>
            <a:ext cx="6768752" cy="0"/>
          </a:xfrm>
          <a:prstGeom prst="line">
            <a:avLst/>
          </a:prstGeom>
          <a:noFill/>
          <a:ln w="9525" cap="flat" cmpd="sng" algn="ctr">
            <a:solidFill>
              <a:schemeClr val="bg2">
                <a:lumMod val="90000"/>
              </a:schemeClr>
            </a:solidFill>
            <a:prstDash val="solid"/>
            <a:round/>
            <a:headEnd type="none" w="med" len="med"/>
            <a:tailEnd type="none" w="med" len="med"/>
          </a:ln>
          <a:effectLst/>
        </p:spPr>
      </p:cxnSp>
    </p:spTree>
    <p:extLst>
      <p:ext uri="{BB962C8B-B14F-4D97-AF65-F5344CB8AC3E}">
        <p14:creationId xmlns:p14="http://schemas.microsoft.com/office/powerpoint/2010/main" val="297205221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59" r:id="rId3"/>
    <p:sldLayoutId id="2147483760" r:id="rId4"/>
    <p:sldLayoutId id="2147483740" r:id="rId5"/>
    <p:sldLayoutId id="2147483741" r:id="rId6"/>
    <p:sldLayoutId id="2147483742" r:id="rId7"/>
    <p:sldLayoutId id="2147483743" r:id="rId8"/>
    <p:sldLayoutId id="2147483744" r:id="rId9"/>
    <p:sldLayoutId id="2147483745" r:id="rId10"/>
    <p:sldLayoutId id="2147483758"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Lst>
  <p:hf hdr="0" ftr="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rgbClr val="BA0008"/>
        </a:buClr>
        <a:buFont typeface="Wingdings" pitchFamily="2" charset="2"/>
        <a:buChar char="n"/>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BA0008"/>
        </a:buClr>
        <a:buFont typeface="Wingdings" pitchFamily="2" charset="2"/>
        <a:buChar char="p"/>
        <a:defRPr sz="2000">
          <a:solidFill>
            <a:schemeClr val="tx1"/>
          </a:solidFill>
          <a:latin typeface="+mn-lt"/>
        </a:defRPr>
      </a:lvl2pPr>
      <a:lvl3pPr marL="1143000" indent="-228600" algn="l" rtl="0" eaLnBrk="0" fontAlgn="base" hangingPunct="0">
        <a:spcBef>
          <a:spcPct val="20000"/>
        </a:spcBef>
        <a:spcAft>
          <a:spcPct val="0"/>
        </a:spcAft>
        <a:buClr>
          <a:srgbClr val="BA0008"/>
        </a:buClr>
        <a:buFont typeface="Webdings" pitchFamily="18" charset="2"/>
        <a:buChar char="="/>
        <a:defRPr>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
        <a:defRPr>
          <a:solidFill>
            <a:schemeClr val="tx1"/>
          </a:solidFill>
          <a:latin typeface="+mn-lt"/>
        </a:defRPr>
      </a:lvl4pPr>
      <a:lvl5pPr marL="2057400" indent="-228600" algn="l" rtl="0" eaLnBrk="0" fontAlgn="base" hangingPunct="0">
        <a:spcBef>
          <a:spcPct val="20000"/>
        </a:spcBef>
        <a:spcAft>
          <a:spcPct val="0"/>
        </a:spcAft>
        <a:buFont typeface="Wingdings" pitchFamily="2" charset="2"/>
        <a:buChar char="¤"/>
        <a:defRPr sz="1600">
          <a:solidFill>
            <a:schemeClr val="tx1"/>
          </a:solidFill>
          <a:latin typeface="+mn-lt"/>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hyperlink" Target="https://mediacy.com/app-center/"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www.imageproshop.com/" TargetMode="External"/><Relationship Id="rId7" Type="http://schemas.openxmlformats.org/officeDocument/2006/relationships/image" Target="../media/image32.sv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42.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3.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5.pn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7.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42.sv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8.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hyperlink" Target="https://partner.mediacy.com/" TargetMode="External"/><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50.png"/><Relationship Id="rId4"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51.png"/><Relationship Id="rId4"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help.mediacy.com/Image-Pro/11/en/Content/A_Get_Started/myMediaCy%20Account.htm" TargetMode="Externa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mailto:orders@mediacy.com"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9F92A-7BB9-4979-875D-AEBDC4E88538}"/>
              </a:ext>
            </a:extLst>
          </p:cNvPr>
          <p:cNvSpPr>
            <a:spLocks noGrp="1"/>
          </p:cNvSpPr>
          <p:nvPr>
            <p:ph type="ctrTitle"/>
          </p:nvPr>
        </p:nvSpPr>
        <p:spPr>
          <a:xfrm>
            <a:off x="953196" y="3470507"/>
            <a:ext cx="7075189" cy="486054"/>
          </a:xfrm>
          <a:prstGeom prst="rect">
            <a:avLst/>
          </a:prstGeom>
        </p:spPr>
        <p:txBody>
          <a:bodyPr lIns="0" tIns="0" rIns="0" bIns="0" anchor="t"/>
          <a:lstStyle/>
          <a:p>
            <a:r>
              <a:rPr lang="en-US" sz="3200" dirty="0">
                <a:latin typeface="Open Sans Semibold"/>
                <a:ea typeface="Open Sans Bold"/>
                <a:cs typeface="Open Sans Bold"/>
              </a:rPr>
              <a:t>Selling &amp; Delivering Image-Pro v11</a:t>
            </a:r>
            <a:endParaRPr lang="en-US" sz="3200" dirty="0">
              <a:latin typeface="Open Sans Semibold"/>
            </a:endParaRPr>
          </a:p>
        </p:txBody>
      </p:sp>
      <p:sp>
        <p:nvSpPr>
          <p:cNvPr id="3" name="Subtitle 2">
            <a:extLst>
              <a:ext uri="{FF2B5EF4-FFF2-40B4-BE49-F238E27FC236}">
                <a16:creationId xmlns:a16="http://schemas.microsoft.com/office/drawing/2014/main" id="{41B66E2F-87D0-4990-92BE-E0E59A07DDD6}"/>
              </a:ext>
            </a:extLst>
          </p:cNvPr>
          <p:cNvSpPr>
            <a:spLocks noGrp="1"/>
          </p:cNvSpPr>
          <p:nvPr>
            <p:ph type="subTitle" idx="1"/>
          </p:nvPr>
        </p:nvSpPr>
        <p:spPr>
          <a:xfrm>
            <a:off x="953196" y="4124220"/>
            <a:ext cx="5585108" cy="207831"/>
          </a:xfrm>
          <a:prstGeom prst="rect">
            <a:avLst/>
          </a:prstGeom>
        </p:spPr>
        <p:txBody>
          <a:bodyPr lIns="0" tIns="0" rIns="0" bIns="0" anchor="t"/>
          <a:lstStyle/>
          <a:p>
            <a:pPr marL="0" indent="0">
              <a:buNone/>
            </a:pPr>
            <a:r>
              <a:rPr lang="en-US" sz="1600" dirty="0">
                <a:latin typeface="Open Sans Semibold"/>
                <a:ea typeface="Open Sans Semibold"/>
                <a:cs typeface="Open Sans Semibold"/>
              </a:rPr>
              <a:t>Distribution Partner Training</a:t>
            </a:r>
          </a:p>
        </p:txBody>
      </p:sp>
      <p:sp>
        <p:nvSpPr>
          <p:cNvPr id="4" name="TextBox 3">
            <a:extLst>
              <a:ext uri="{FF2B5EF4-FFF2-40B4-BE49-F238E27FC236}">
                <a16:creationId xmlns:a16="http://schemas.microsoft.com/office/drawing/2014/main" id="{E4043127-D7A6-8AB1-95CB-EA89822DA634}"/>
              </a:ext>
            </a:extLst>
          </p:cNvPr>
          <p:cNvSpPr txBox="1"/>
          <p:nvPr/>
        </p:nvSpPr>
        <p:spPr>
          <a:xfrm>
            <a:off x="4151852" y="4943445"/>
            <a:ext cx="840295" cy="200055"/>
          </a:xfrm>
          <a:prstGeom prst="rect">
            <a:avLst/>
          </a:prstGeom>
          <a:noFill/>
        </p:spPr>
        <p:txBody>
          <a:bodyPr wrap="none" lIns="91440" tIns="45720" rIns="91440" bIns="45720" rtlCol="0" anchor="t">
            <a:spAutoFit/>
          </a:bodyPr>
          <a:lstStyle/>
          <a:p>
            <a:pPr algn="ctr"/>
            <a:r>
              <a:rPr lang="en-US" sz="700" b="0">
                <a:solidFill>
                  <a:schemeClr val="bg1"/>
                </a:solidFill>
                <a:latin typeface="Open Sans"/>
                <a:ea typeface="Open Sans"/>
                <a:cs typeface="Open Sans"/>
              </a:rPr>
              <a:t>CONFIDENTIAL</a:t>
            </a:r>
          </a:p>
        </p:txBody>
      </p:sp>
    </p:spTree>
    <p:extLst>
      <p:ext uri="{BB962C8B-B14F-4D97-AF65-F5344CB8AC3E}">
        <p14:creationId xmlns:p14="http://schemas.microsoft.com/office/powerpoint/2010/main" val="1980245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prstGeom prst="rect">
            <a:avLst/>
          </a:prstGeom>
        </p:spPr>
        <p:txBody>
          <a:bodyPr lIns="91440" tIns="45720" rIns="91440" bIns="45720" anchor="t"/>
          <a:lstStyle/>
          <a:p>
            <a:r>
              <a:rPr lang="en-US" sz="3200" b="0" dirty="0">
                <a:latin typeface="Open Sans" panose="020B0606030504020204" pitchFamily="34" charset="0"/>
                <a:ea typeface="Open Sans" panose="020B0606030504020204" pitchFamily="34" charset="0"/>
                <a:cs typeface="Open Sans" panose="020B0606030504020204" pitchFamily="34" charset="0"/>
              </a:rPr>
              <a:t>Example Quotations</a:t>
            </a:r>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graphicFrame>
        <p:nvGraphicFramePr>
          <p:cNvPr id="8" name="Table 8">
            <a:extLst>
              <a:ext uri="{FF2B5EF4-FFF2-40B4-BE49-F238E27FC236}">
                <a16:creationId xmlns:a16="http://schemas.microsoft.com/office/drawing/2014/main" id="{1987DAC8-3BE6-7F9A-5D8C-44BCBD1C16C3}"/>
              </a:ext>
            </a:extLst>
          </p:cNvPr>
          <p:cNvGraphicFramePr>
            <a:graphicFrameLocks noGrp="1"/>
          </p:cNvGraphicFramePr>
          <p:nvPr>
            <p:extLst>
              <p:ext uri="{D42A27DB-BD31-4B8C-83A1-F6EECF244321}">
                <p14:modId xmlns:p14="http://schemas.microsoft.com/office/powerpoint/2010/main" val="3842433700"/>
              </p:ext>
            </p:extLst>
          </p:nvPr>
        </p:nvGraphicFramePr>
        <p:xfrm>
          <a:off x="513116" y="1395137"/>
          <a:ext cx="8301964" cy="2841364"/>
        </p:xfrm>
        <a:graphic>
          <a:graphicData uri="http://schemas.openxmlformats.org/drawingml/2006/table">
            <a:tbl>
              <a:tblPr firstRow="1" bandRow="1">
                <a:tableStyleId>{5C22544A-7EE6-4342-B048-85BDC9FD1C3A}</a:tableStyleId>
              </a:tblPr>
              <a:tblGrid>
                <a:gridCol w="3427356">
                  <a:extLst>
                    <a:ext uri="{9D8B030D-6E8A-4147-A177-3AD203B41FA5}">
                      <a16:colId xmlns:a16="http://schemas.microsoft.com/office/drawing/2014/main" val="2168334087"/>
                    </a:ext>
                  </a:extLst>
                </a:gridCol>
                <a:gridCol w="388127">
                  <a:extLst>
                    <a:ext uri="{9D8B030D-6E8A-4147-A177-3AD203B41FA5}">
                      <a16:colId xmlns:a16="http://schemas.microsoft.com/office/drawing/2014/main" val="1161213701"/>
                    </a:ext>
                  </a:extLst>
                </a:gridCol>
                <a:gridCol w="4486481">
                  <a:extLst>
                    <a:ext uri="{9D8B030D-6E8A-4147-A177-3AD203B41FA5}">
                      <a16:colId xmlns:a16="http://schemas.microsoft.com/office/drawing/2014/main" val="3755984322"/>
                    </a:ext>
                  </a:extLst>
                </a:gridCol>
              </a:tblGrid>
              <a:tr h="438928">
                <a:tc>
                  <a:txBody>
                    <a:bodyPr/>
                    <a:lstStyle/>
                    <a:p>
                      <a:r>
                        <a:rPr lang="en-US" dirty="0">
                          <a:solidFill>
                            <a:schemeClr val="tx1"/>
                          </a:solidFill>
                        </a:rPr>
                        <a:t>Customer Need</a:t>
                      </a:r>
                    </a:p>
                  </a:txBody>
                  <a:tcPr>
                    <a:lnL w="12700" cmpd="sng">
                      <a:noFill/>
                    </a:lnL>
                    <a:lnR w="12700" cmpd="sng">
                      <a:noFill/>
                    </a:lnR>
                    <a:lnT w="12700" cmpd="sng">
                      <a:noFill/>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dirty="0">
                          <a:solidFill>
                            <a:schemeClr val="tx1"/>
                          </a:solidFill>
                        </a:rPr>
                        <a:t>How to Quote</a:t>
                      </a:r>
                    </a:p>
                  </a:txBody>
                  <a:tcPr>
                    <a:lnL w="12700" cmpd="sng">
                      <a:noFill/>
                    </a:lnL>
                    <a:lnR w="12700" cmpd="sng">
                      <a:noFill/>
                    </a:lnR>
                    <a:lnT w="12700" cmpd="sng">
                      <a:noFill/>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059747"/>
                  </a:ext>
                </a:extLst>
              </a:tr>
              <a:tr h="1526158">
                <a:tc>
                  <a:txBody>
                    <a:bodyPr/>
                    <a:lstStyle/>
                    <a:p>
                      <a:r>
                        <a:rPr lang="en-US" sz="1100" dirty="0">
                          <a:solidFill>
                            <a:schemeClr val="tx1"/>
                          </a:solidFill>
                        </a:rPr>
                        <a:t>Cost-effective 3D Visualization and Analysis</a:t>
                      </a:r>
                    </a:p>
                  </a:txBody>
                  <a:tcPr anchor="ctr">
                    <a:lnL w="12700" cmpd="sng">
                      <a:noFill/>
                    </a:lnL>
                    <a:lnR w="12700" cmpd="sng">
                      <a:noFill/>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100" dirty="0">
                          <a:solidFill>
                            <a:schemeClr val="tx1"/>
                          </a:solidFill>
                        </a:rPr>
                        <a:t>[100-001]  Image-Pro – Base @ </a:t>
                      </a:r>
                      <a:r>
                        <a:rPr lang="en-US" sz="1100" b="1" dirty="0">
                          <a:solidFill>
                            <a:schemeClr val="tx1"/>
                          </a:solidFill>
                        </a:rPr>
                        <a:t>$300</a:t>
                      </a:r>
                    </a:p>
                    <a:p>
                      <a:r>
                        <a:rPr lang="en-US" sz="1100" b="0" dirty="0">
                          <a:solidFill>
                            <a:schemeClr val="tx1"/>
                          </a:solidFill>
                        </a:rPr>
                        <a:t>[300-019]  3D Visualization – Module </a:t>
                      </a:r>
                      <a:r>
                        <a:rPr lang="en-US" sz="1100" b="1" dirty="0">
                          <a:solidFill>
                            <a:schemeClr val="tx1"/>
                          </a:solidFill>
                        </a:rPr>
                        <a:t>@ $2,000</a:t>
                      </a:r>
                    </a:p>
                    <a:p>
                      <a:r>
                        <a:rPr lang="en-US" sz="1100" b="0" dirty="0">
                          <a:solidFill>
                            <a:schemeClr val="tx1"/>
                          </a:solidFill>
                        </a:rPr>
                        <a:t>[300-020]  3D Measure &amp; Analyze – Extension </a:t>
                      </a:r>
                      <a:r>
                        <a:rPr lang="en-US" sz="1100" b="1" dirty="0">
                          <a:solidFill>
                            <a:schemeClr val="tx1"/>
                          </a:solidFill>
                        </a:rPr>
                        <a:t>@ $5,500</a:t>
                      </a:r>
                    </a:p>
                    <a:p>
                      <a:endParaRPr lang="en-US" sz="1100" b="1" dirty="0">
                        <a:solidFill>
                          <a:schemeClr val="tx1"/>
                        </a:solidFill>
                      </a:endParaRPr>
                    </a:p>
                    <a:p>
                      <a:r>
                        <a:rPr lang="en-US" sz="1100" b="0" dirty="0">
                          <a:solidFill>
                            <a:schemeClr val="tx1"/>
                          </a:solidFill>
                        </a:rPr>
                        <a:t>Total = </a:t>
                      </a:r>
                      <a:r>
                        <a:rPr lang="en-US" sz="1100" b="1" dirty="0">
                          <a:solidFill>
                            <a:schemeClr val="tx1"/>
                          </a:solidFill>
                        </a:rPr>
                        <a:t>$7,800</a:t>
                      </a:r>
                    </a:p>
                  </a:txBody>
                  <a:tcPr anchor="ctr">
                    <a:lnL w="12700" cmpd="sng">
                      <a:noFill/>
                    </a:lnL>
                    <a:lnR w="12700" cmpd="sng">
                      <a:noFill/>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7428372"/>
                  </a:ext>
                </a:extLst>
              </a:tr>
              <a:tr h="876278">
                <a:tc>
                  <a:txBody>
                    <a:bodyPr/>
                    <a:lstStyle/>
                    <a:p>
                      <a:r>
                        <a:rPr lang="en-US" sz="1100" dirty="0">
                          <a:solidFill>
                            <a:schemeClr val="tx1"/>
                          </a:solidFill>
                        </a:rPr>
                        <a:t>A Capable Materials Inspection Software</a:t>
                      </a:r>
                    </a:p>
                  </a:txBody>
                  <a:tcPr anchor="ctr">
                    <a:lnL w="12700" cmpd="sng">
                      <a:noFill/>
                    </a:lnL>
                    <a:lnR w="12700" cmpd="sng">
                      <a:noFill/>
                    </a:lnR>
                    <a:lnT w="12700" cap="flat" cmpd="sng" algn="ctr">
                      <a:solidFill>
                        <a:schemeClr val="tx1">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1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lvl="0"/>
                      <a:r>
                        <a:rPr lang="en-US" sz="1100" dirty="0">
                          <a:solidFill>
                            <a:schemeClr val="tx1"/>
                          </a:solidFill>
                        </a:rPr>
                        <a:t>[100-106]  Image-Pro – 2D Materials Analysis Bundle @ </a:t>
                      </a:r>
                      <a:r>
                        <a:rPr lang="en-US" sz="1100" b="1" dirty="0">
                          <a:solidFill>
                            <a:schemeClr val="tx1"/>
                          </a:solidFill>
                        </a:rPr>
                        <a:t>$6,336</a:t>
                      </a:r>
                    </a:p>
                  </a:txBody>
                  <a:tcPr anchor="ctr">
                    <a:lnL w="12700" cmpd="sng">
                      <a:noFill/>
                    </a:lnL>
                    <a:lnR w="12700" cmpd="sng">
                      <a:noFill/>
                    </a:lnR>
                    <a:lnT w="12700" cap="flat" cmpd="sng" algn="ctr">
                      <a:solidFill>
                        <a:schemeClr val="tx1">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126368"/>
                  </a:ext>
                </a:extLst>
              </a:tr>
            </a:tbl>
          </a:graphicData>
        </a:graphic>
      </p:graphicFrame>
      <p:sp>
        <p:nvSpPr>
          <p:cNvPr id="4" name="Rectangle 3">
            <a:extLst>
              <a:ext uri="{FF2B5EF4-FFF2-40B4-BE49-F238E27FC236}">
                <a16:creationId xmlns:a16="http://schemas.microsoft.com/office/drawing/2014/main" id="{FBE92E5E-85FB-2416-59A3-7E995D70E047}"/>
              </a:ext>
            </a:extLst>
          </p:cNvPr>
          <p:cNvSpPr/>
          <p:nvPr/>
        </p:nvSpPr>
        <p:spPr bwMode="auto">
          <a:xfrm>
            <a:off x="513116" y="3236580"/>
            <a:ext cx="8400640" cy="1623107"/>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7770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prstGeom prst="rect">
            <a:avLst/>
          </a:prstGeom>
        </p:spPr>
        <p:txBody>
          <a:bodyPr lIns="91440" tIns="45720" rIns="91440" bIns="45720" anchor="t"/>
          <a:lstStyle/>
          <a:p>
            <a:r>
              <a:rPr lang="en-US" sz="3200" b="0" dirty="0">
                <a:latin typeface="Open Sans" panose="020B0606030504020204" pitchFamily="34" charset="0"/>
                <a:ea typeface="Open Sans" panose="020B0606030504020204" pitchFamily="34" charset="0"/>
                <a:cs typeface="Open Sans" panose="020B0606030504020204" pitchFamily="34" charset="0"/>
              </a:rPr>
              <a:t>Upgrades</a:t>
            </a:r>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graphicFrame>
        <p:nvGraphicFramePr>
          <p:cNvPr id="7" name="Table 6">
            <a:extLst>
              <a:ext uri="{FF2B5EF4-FFF2-40B4-BE49-F238E27FC236}">
                <a16:creationId xmlns:a16="http://schemas.microsoft.com/office/drawing/2014/main" id="{DB24AF3D-19B0-1576-60A8-8DD33E65E91B}"/>
              </a:ext>
            </a:extLst>
          </p:cNvPr>
          <p:cNvGraphicFramePr>
            <a:graphicFrameLocks noGrp="1"/>
          </p:cNvGraphicFramePr>
          <p:nvPr>
            <p:extLst>
              <p:ext uri="{D42A27DB-BD31-4B8C-83A1-F6EECF244321}">
                <p14:modId xmlns:p14="http://schemas.microsoft.com/office/powerpoint/2010/main" val="2260425485"/>
              </p:ext>
            </p:extLst>
          </p:nvPr>
        </p:nvGraphicFramePr>
        <p:xfrm>
          <a:off x="624951" y="1131488"/>
          <a:ext cx="8084874" cy="3671137"/>
        </p:xfrm>
        <a:graphic>
          <a:graphicData uri="http://schemas.openxmlformats.org/drawingml/2006/table">
            <a:tbl>
              <a:tblPr>
                <a:tableStyleId>{5C22544A-7EE6-4342-B048-85BDC9FD1C3A}</a:tableStyleId>
              </a:tblPr>
              <a:tblGrid>
                <a:gridCol w="1514580">
                  <a:extLst>
                    <a:ext uri="{9D8B030D-6E8A-4147-A177-3AD203B41FA5}">
                      <a16:colId xmlns:a16="http://schemas.microsoft.com/office/drawing/2014/main" val="1420177106"/>
                    </a:ext>
                  </a:extLst>
                </a:gridCol>
                <a:gridCol w="1123364">
                  <a:extLst>
                    <a:ext uri="{9D8B030D-6E8A-4147-A177-3AD203B41FA5}">
                      <a16:colId xmlns:a16="http://schemas.microsoft.com/office/drawing/2014/main" val="3737537102"/>
                    </a:ext>
                  </a:extLst>
                </a:gridCol>
                <a:gridCol w="874929">
                  <a:extLst>
                    <a:ext uri="{9D8B030D-6E8A-4147-A177-3AD203B41FA5}">
                      <a16:colId xmlns:a16="http://schemas.microsoft.com/office/drawing/2014/main" val="2783204814"/>
                    </a:ext>
                  </a:extLst>
                </a:gridCol>
                <a:gridCol w="723626">
                  <a:extLst>
                    <a:ext uri="{9D8B030D-6E8A-4147-A177-3AD203B41FA5}">
                      <a16:colId xmlns:a16="http://schemas.microsoft.com/office/drawing/2014/main" val="1418999231"/>
                    </a:ext>
                  </a:extLst>
                </a:gridCol>
                <a:gridCol w="486803">
                  <a:extLst>
                    <a:ext uri="{9D8B030D-6E8A-4147-A177-3AD203B41FA5}">
                      <a16:colId xmlns:a16="http://schemas.microsoft.com/office/drawing/2014/main" val="3692813195"/>
                    </a:ext>
                  </a:extLst>
                </a:gridCol>
                <a:gridCol w="473646">
                  <a:extLst>
                    <a:ext uri="{9D8B030D-6E8A-4147-A177-3AD203B41FA5}">
                      <a16:colId xmlns:a16="http://schemas.microsoft.com/office/drawing/2014/main" val="3184580951"/>
                    </a:ext>
                  </a:extLst>
                </a:gridCol>
                <a:gridCol w="394705">
                  <a:extLst>
                    <a:ext uri="{9D8B030D-6E8A-4147-A177-3AD203B41FA5}">
                      <a16:colId xmlns:a16="http://schemas.microsoft.com/office/drawing/2014/main" val="3087811260"/>
                    </a:ext>
                  </a:extLst>
                </a:gridCol>
                <a:gridCol w="497739">
                  <a:extLst>
                    <a:ext uri="{9D8B030D-6E8A-4147-A177-3AD203B41FA5}">
                      <a16:colId xmlns:a16="http://schemas.microsoft.com/office/drawing/2014/main" val="386833779"/>
                    </a:ext>
                  </a:extLst>
                </a:gridCol>
                <a:gridCol w="489024">
                  <a:extLst>
                    <a:ext uri="{9D8B030D-6E8A-4147-A177-3AD203B41FA5}">
                      <a16:colId xmlns:a16="http://schemas.microsoft.com/office/drawing/2014/main" val="2809857594"/>
                    </a:ext>
                  </a:extLst>
                </a:gridCol>
                <a:gridCol w="414440">
                  <a:extLst>
                    <a:ext uri="{9D8B030D-6E8A-4147-A177-3AD203B41FA5}">
                      <a16:colId xmlns:a16="http://schemas.microsoft.com/office/drawing/2014/main" val="1148145103"/>
                    </a:ext>
                  </a:extLst>
                </a:gridCol>
                <a:gridCol w="486803">
                  <a:extLst>
                    <a:ext uri="{9D8B030D-6E8A-4147-A177-3AD203B41FA5}">
                      <a16:colId xmlns:a16="http://schemas.microsoft.com/office/drawing/2014/main" val="1684932354"/>
                    </a:ext>
                  </a:extLst>
                </a:gridCol>
                <a:gridCol w="605215">
                  <a:extLst>
                    <a:ext uri="{9D8B030D-6E8A-4147-A177-3AD203B41FA5}">
                      <a16:colId xmlns:a16="http://schemas.microsoft.com/office/drawing/2014/main" val="2440733021"/>
                    </a:ext>
                  </a:extLst>
                </a:gridCol>
              </a:tblGrid>
              <a:tr h="177515">
                <a:tc gridSpan="2">
                  <a:txBody>
                    <a:bodyPr/>
                    <a:lstStyle/>
                    <a:p>
                      <a:pPr algn="ctr" fontAlgn="b"/>
                      <a:r>
                        <a:rPr lang="en-US" sz="900" b="0" i="0" u="none" strike="noStrike" dirty="0">
                          <a:solidFill>
                            <a:srgbClr val="000000"/>
                          </a:solidFill>
                          <a:effectLst/>
                          <a:latin typeface="Calibri" panose="020F0502020204030204" pitchFamily="34" charset="0"/>
                          <a:cs typeface="Calibri" panose="020F0502020204030204" pitchFamily="34" charset="0"/>
                        </a:rPr>
                        <a:t>Existing</a:t>
                      </a:r>
                    </a:p>
                  </a:txBody>
                  <a:tcPr marL="8070" marR="8070" marT="8070" marB="0" anchor="ctr">
                    <a:lnB w="12700" cmpd="sng">
                      <a:noFill/>
                    </a:lnB>
                    <a:solidFill>
                      <a:schemeClr val="accent4">
                        <a:lumMod val="20000"/>
                        <a:lumOff val="80000"/>
                      </a:schemeClr>
                    </a:solidFill>
                  </a:tcPr>
                </a:tc>
                <a:tc hMerge="1">
                  <a:txBody>
                    <a:bodyPr/>
                    <a:lstStyle/>
                    <a:p>
                      <a:pPr algn="l" fontAlgn="b"/>
                      <a:endParaRPr lang="en-US" sz="900" b="0" i="0" u="none" strike="noStrike" dirty="0">
                        <a:solidFill>
                          <a:srgbClr val="000000"/>
                        </a:solidFill>
                        <a:effectLst/>
                        <a:latin typeface="Calibri" panose="020F0502020204030204" pitchFamily="34" charset="0"/>
                      </a:endParaRPr>
                    </a:p>
                  </a:txBody>
                  <a:tcPr marL="8070" marR="8070" marT="8070" marB="0" anchor="b">
                    <a:noFill/>
                  </a:tcPr>
                </a:tc>
                <a:tc>
                  <a:txBody>
                    <a:bodyPr/>
                    <a:lstStyle/>
                    <a:p>
                      <a:pPr algn="l" fontAlgn="b"/>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8070" marR="8070" marT="8070" marB="0" anchor="ctr">
                    <a:lnB w="12700" cmpd="sng">
                      <a:noFill/>
                    </a:lnB>
                    <a:noFill/>
                  </a:tcPr>
                </a:tc>
                <a:tc>
                  <a:txBody>
                    <a:bodyPr/>
                    <a:lstStyle/>
                    <a:p>
                      <a:pPr algn="l" fontAlgn="b"/>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8070" marR="8070" marT="8070" marB="0" anchor="ctr">
                    <a:lnR w="12700" cap="flat" cmpd="sng" algn="ctr">
                      <a:noFill/>
                      <a:prstDash val="solid"/>
                      <a:round/>
                      <a:headEnd type="none" w="med" len="med"/>
                      <a:tailEnd type="none" w="med" len="med"/>
                    </a:lnR>
                    <a:lnB w="12700" cmpd="sng">
                      <a:noFill/>
                    </a:lnB>
                    <a:noFill/>
                  </a:tcPr>
                </a:tc>
                <a:tc gridSpan="4">
                  <a:txBody>
                    <a:bodyPr/>
                    <a:lstStyle/>
                    <a:p>
                      <a:pPr algn="ctr" fontAlgn="b"/>
                      <a:r>
                        <a:rPr lang="en-US" sz="900" u="none" strike="noStrike" dirty="0">
                          <a:effectLst/>
                          <a:latin typeface="Calibri" panose="020F0502020204030204" pitchFamily="34" charset="0"/>
                          <a:cs typeface="Calibri" panose="020F0502020204030204" pitchFamily="34" charset="0"/>
                        </a:rPr>
                        <a:t>Bundles</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8070" marR="8070" marT="807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b"/>
                      <a:r>
                        <a:rPr lang="en-US" sz="900" u="none" strike="noStrike" dirty="0">
                          <a:effectLst/>
                          <a:latin typeface="Calibri" panose="020F0502020204030204" pitchFamily="34" charset="0"/>
                          <a:cs typeface="Calibri" panose="020F0502020204030204" pitchFamily="34" charset="0"/>
                        </a:rPr>
                        <a:t>Modules</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8070" marR="8070" marT="807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8070" marR="8070" marT="8070" marB="0" anchor="ctr">
                    <a:lnL w="12700" cap="flat" cmpd="sng" algn="ctr">
                      <a:noFill/>
                      <a:prstDash val="solid"/>
                      <a:round/>
                      <a:headEnd type="none" w="med" len="med"/>
                      <a:tailEnd type="none" w="med" len="med"/>
                    </a:lnL>
                    <a:lnB w="12700" cmpd="sng">
                      <a:noFill/>
                    </a:lnB>
                    <a:noFill/>
                  </a:tcPr>
                </a:tc>
                <a:extLst>
                  <a:ext uri="{0D108BD9-81ED-4DB2-BD59-A6C34878D82A}">
                    <a16:rowId xmlns:a16="http://schemas.microsoft.com/office/drawing/2014/main" val="4062363858"/>
                  </a:ext>
                </a:extLst>
              </a:tr>
              <a:tr h="759623">
                <a:tc>
                  <a:txBody>
                    <a:bodyPr/>
                    <a:lstStyle/>
                    <a:p>
                      <a:pPr algn="ctr" rtl="0" fontAlgn="ct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b">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b">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b">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b">
                    <a:lnL w="12700" cmpd="sng">
                      <a:noFill/>
                    </a:lnL>
                    <a:lnR w="12700" cap="flat" cmpd="sng" algn="ctr">
                      <a:solidFill>
                        <a:schemeClr val="tx1"/>
                      </a:solid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0" fontAlgn="ctr"/>
                      <a:r>
                        <a:rPr lang="en-US" sz="800" b="1" u="none" strike="noStrike" dirty="0">
                          <a:effectLst/>
                          <a:latin typeface="Calibri" panose="020F0502020204030204" pitchFamily="34" charset="0"/>
                          <a:cs typeface="Calibri" panose="020F0502020204030204" pitchFamily="34" charset="0"/>
                        </a:rPr>
                        <a:t>Basic</a:t>
                      </a: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vert="vert27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en-US" sz="800" b="1" u="none" strike="noStrike" dirty="0">
                          <a:effectLst/>
                          <a:latin typeface="Calibri" panose="020F0502020204030204" pitchFamily="34" charset="0"/>
                          <a:cs typeface="Calibri" panose="020F0502020204030204" pitchFamily="34" charset="0"/>
                        </a:rPr>
                        <a:t>2D Analysis</a:t>
                      </a: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vert="vert27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en-US" sz="800" b="1" u="none" strike="noStrike" dirty="0">
                          <a:effectLst/>
                          <a:latin typeface="Calibri" panose="020F0502020204030204" pitchFamily="34" charset="0"/>
                          <a:cs typeface="Calibri" panose="020F0502020204030204" pitchFamily="34" charset="0"/>
                        </a:rPr>
                        <a:t>2D/3D Analysis</a:t>
                      </a: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vert="vert27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en-US" sz="800" b="1" u="none" strike="noStrike" dirty="0">
                          <a:effectLst/>
                          <a:latin typeface="Calibri" panose="020F0502020204030204" pitchFamily="34" charset="0"/>
                          <a:cs typeface="Calibri" panose="020F0502020204030204" pitchFamily="34" charset="0"/>
                        </a:rPr>
                        <a:t>Decon Station</a:t>
                      </a: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vert="vert27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en-US" sz="800" b="1" u="none" strike="noStrike" dirty="0">
                          <a:effectLst/>
                          <a:latin typeface="Calibri" panose="020F0502020204030204" pitchFamily="34" charset="0"/>
                          <a:cs typeface="Calibri" panose="020F0502020204030204" pitchFamily="34" charset="0"/>
                        </a:rPr>
                        <a:t>Big Data Vis</a:t>
                      </a: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vert="vert27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en-US" sz="800" b="1" u="none" strike="noStrike" dirty="0">
                          <a:effectLst/>
                          <a:latin typeface="Calibri" panose="020F0502020204030204" pitchFamily="34" charset="0"/>
                          <a:cs typeface="Calibri" panose="020F0502020204030204" pitchFamily="34" charset="0"/>
                        </a:rPr>
                        <a:t>Capture</a:t>
                      </a: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vert="vert270" anchor="ctr">
                    <a:lnL w="12700" cmpd="sng">
                      <a:noFill/>
                    </a:lnL>
                    <a:lnR w="12700" cmpd="sng">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en-US" sz="800" b="1" u="none" strike="noStrike" dirty="0">
                          <a:effectLst/>
                          <a:latin typeface="Calibri" panose="020F0502020204030204" pitchFamily="34" charset="0"/>
                          <a:cs typeface="Calibri" panose="020F0502020204030204" pitchFamily="34" charset="0"/>
                        </a:rPr>
                        <a:t>License Server</a:t>
                      </a: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vert="vert27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b">
                    <a:lnL w="12700" cap="flat" cmpd="sng" algn="ctr">
                      <a:solidFill>
                        <a:schemeClr val="tx1"/>
                      </a:solid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5013866"/>
                  </a:ext>
                </a:extLst>
              </a:tr>
              <a:tr h="279869">
                <a:tc>
                  <a:txBody>
                    <a:bodyPr/>
                    <a:lstStyle/>
                    <a:p>
                      <a:pPr algn="ctr" rtl="0" fontAlgn="ctr"/>
                      <a:r>
                        <a:rPr lang="en-US" sz="1000" b="1" u="none" strike="noStrike" dirty="0">
                          <a:effectLst/>
                          <a:latin typeface="Calibri" panose="020F0502020204030204" pitchFamily="34" charset="0"/>
                          <a:cs typeface="Calibri" panose="020F0502020204030204" pitchFamily="34" charset="0"/>
                        </a:rPr>
                        <a:t>Base Product</a:t>
                      </a:r>
                      <a:endParaRPr lang="en-US" sz="10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T w="6350" cap="flat" cmpd="sng" algn="ctr">
                      <a:no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noFill/>
                  </a:tcPr>
                </a:tc>
                <a:tc>
                  <a:txBody>
                    <a:bodyPr/>
                    <a:lstStyle/>
                    <a:p>
                      <a:pPr algn="ctr" rtl="0" fontAlgn="ctr"/>
                      <a:r>
                        <a:rPr lang="en-US" sz="1000" b="1" u="none" strike="noStrike" dirty="0">
                          <a:effectLst/>
                          <a:latin typeface="Calibri" panose="020F0502020204030204" pitchFamily="34" charset="0"/>
                          <a:cs typeface="Calibri" panose="020F0502020204030204" pitchFamily="34" charset="0"/>
                        </a:rPr>
                        <a:t>Options</a:t>
                      </a:r>
                      <a:endParaRPr lang="en-US" sz="10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R w="12700" cmpd="sng">
                      <a:noFill/>
                    </a:lnR>
                    <a:lnT w="6350" cap="flat" cmpd="sng" algn="ctr">
                      <a:no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noFill/>
                  </a:tcPr>
                </a:tc>
                <a:tc>
                  <a:txBody>
                    <a:bodyPr/>
                    <a:lstStyle/>
                    <a:p>
                      <a:pPr algn="ctr" rtl="0" fontAlgn="ctr"/>
                      <a:endParaRPr lang="en-US" sz="10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000" b="1" u="none" strike="noStrike" dirty="0">
                          <a:effectLst/>
                          <a:latin typeface="Calibri" panose="020F0502020204030204" pitchFamily="34" charset="0"/>
                          <a:cs typeface="Calibri" panose="020F0502020204030204" pitchFamily="34" charset="0"/>
                        </a:rPr>
                        <a:t>Part #</a:t>
                      </a:r>
                      <a:endParaRPr lang="en-US" sz="10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12700" cmpd="sng">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noFill/>
                  </a:tcPr>
                </a:tc>
                <a:tc>
                  <a:txBody>
                    <a:bodyPr/>
                    <a:lstStyle/>
                    <a:p>
                      <a:pPr algn="ctr" rtl="0" fontAlgn="ctr"/>
                      <a:endParaRPr lang="en-US" sz="10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vert="vert270" anchor="ctr">
                    <a:lnL w="12700" cap="flat" cmpd="sng" algn="ctr">
                      <a:solidFill>
                        <a:schemeClr val="tx1"/>
                      </a:solidFill>
                      <a:prstDash val="solid"/>
                      <a:round/>
                      <a:headEnd type="none" w="med" len="med"/>
                      <a:tailEnd type="none" w="med" len="med"/>
                    </a:lnL>
                    <a:lnR w="12700" cmpd="sng">
                      <a:noFill/>
                    </a:lnR>
                    <a:lnT w="6350" cap="flat" cmpd="sng" algn="ctr">
                      <a:no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endParaRPr lang="en-US" sz="10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vert="vert270" anchor="ctr">
                    <a:lnL w="12700" cmpd="sng">
                      <a:noFill/>
                    </a:lnL>
                    <a:lnR w="12700" cmpd="sng">
                      <a:noFill/>
                    </a:lnR>
                    <a:lnT w="6350" cap="flat" cmpd="sng" algn="ctr">
                      <a:no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endParaRPr lang="en-US" sz="10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vert="vert270" anchor="ctr">
                    <a:lnL w="12700" cmpd="sng">
                      <a:noFill/>
                    </a:lnL>
                    <a:lnR w="12700" cmpd="sng">
                      <a:noFill/>
                    </a:lnR>
                    <a:lnT w="6350" cap="flat" cmpd="sng" algn="ctr">
                      <a:no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endParaRPr lang="en-US" sz="10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vert="vert270" anchor="ctr">
                    <a:lnL w="12700" cmpd="sng">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endParaRPr lang="en-US" sz="10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vert="vert270" anchor="ctr">
                    <a:lnL w="12700" cap="flat" cmpd="sng" algn="ctr">
                      <a:solidFill>
                        <a:schemeClr val="tx1"/>
                      </a:solidFill>
                      <a:prstDash val="solid"/>
                      <a:round/>
                      <a:headEnd type="none" w="med" len="med"/>
                      <a:tailEnd type="none" w="med" len="med"/>
                    </a:lnL>
                    <a:lnR w="12700" cmpd="sng">
                      <a:noFill/>
                    </a:lnR>
                    <a:lnT w="6350" cap="flat" cmpd="sng" algn="ctr">
                      <a:no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endParaRPr lang="en-US" sz="10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vert="vert270" anchor="ctr">
                    <a:lnL w="12700" cmpd="sng">
                      <a:noFill/>
                    </a:lnL>
                    <a:lnR w="12700" cmpd="sng">
                      <a:noFill/>
                    </a:lnR>
                    <a:lnT w="6350" cap="flat" cmpd="sng" algn="ctr">
                      <a:no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endParaRPr lang="en-US" sz="10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vert="vert270" anchor="ctr">
                    <a:lnL w="12700" cmpd="sng">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rtl="0" fontAlgn="ctr"/>
                      <a:r>
                        <a:rPr lang="en-US" sz="1000" b="1" u="none" strike="noStrike" dirty="0">
                          <a:effectLst/>
                          <a:latin typeface="Calibri" panose="020F0502020204030204" pitchFamily="34" charset="0"/>
                          <a:cs typeface="Calibri" panose="020F0502020204030204" pitchFamily="34" charset="0"/>
                        </a:rPr>
                        <a:t>Price</a:t>
                      </a:r>
                      <a:endParaRPr lang="en-US" sz="10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12700" cap="flat" cmpd="sng" algn="ctr">
                      <a:solidFill>
                        <a:schemeClr val="tx1"/>
                      </a:solidFill>
                      <a:prstDash val="solid"/>
                      <a:round/>
                      <a:headEnd type="none" w="med" len="med"/>
                      <a:tailEnd type="none" w="med" len="med"/>
                    </a:lnL>
                    <a:lnT w="6350" cap="flat" cmpd="sng" algn="ctr">
                      <a:no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715803712"/>
                  </a:ext>
                </a:extLst>
              </a:tr>
              <a:tr h="532725">
                <a:tc>
                  <a:txBody>
                    <a:bodyPr/>
                    <a:lstStyle/>
                    <a:p>
                      <a:pPr algn="ctr" rtl="0" fontAlgn="ctr"/>
                      <a:r>
                        <a:rPr lang="en-US" sz="800" u="none" strike="noStrike" dirty="0">
                          <a:effectLst/>
                          <a:latin typeface="Calibri" panose="020F0502020204030204" pitchFamily="34" charset="0"/>
                          <a:cs typeface="Calibri" panose="020F0502020204030204" pitchFamily="34" charset="0"/>
                        </a:rPr>
                        <a:t>Image-Pro Basic v10</a:t>
                      </a:r>
                    </a:p>
                    <a:p>
                      <a:pPr algn="ctr" rtl="0" fontAlgn="ctr"/>
                      <a:r>
                        <a:rPr lang="en-US" sz="800" b="0" i="0" u="none" strike="noStrike" dirty="0">
                          <a:solidFill>
                            <a:srgbClr val="454545"/>
                          </a:solidFill>
                          <a:effectLst/>
                          <a:latin typeface="Calibri" panose="020F0502020204030204" pitchFamily="34" charset="0"/>
                          <a:cs typeface="Calibri" panose="020F0502020204030204" pitchFamily="34" charset="0"/>
                        </a:rPr>
                        <a:t>Image-Pro Insight v8 - 9</a:t>
                      </a:r>
                    </a:p>
                  </a:txBody>
                  <a:tcPr marL="8070" marR="8070" marT="8070" marB="0" anchor="ctr">
                    <a:lnR w="3175"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rtl="0" fontAlgn="ctr"/>
                      <a:r>
                        <a:rPr lang="en-US" sz="800" u="none" strike="noStrike" dirty="0">
                          <a:effectLst/>
                          <a:latin typeface="Calibri" panose="020F0502020204030204" pitchFamily="34" charset="0"/>
                          <a:cs typeface="Calibri" panose="020F0502020204030204" pitchFamily="34" charset="0"/>
                        </a:rPr>
                        <a:t>Capture</a:t>
                      </a:r>
                      <a:endParaRPr lang="en-US" sz="800" b="0"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rtl="0" fontAlgn="ctr"/>
                      <a:r>
                        <a:rPr lang="en-US" sz="800" b="1" i="0" u="none" strike="noStrike" dirty="0">
                          <a:solidFill>
                            <a:srgbClr val="454545"/>
                          </a:solidFill>
                          <a:effectLst/>
                          <a:latin typeface="Calibri" panose="020F0502020204030204" pitchFamily="34" charset="0"/>
                          <a:cs typeface="Calibri" panose="020F0502020204030204" pitchFamily="34" charset="0"/>
                          <a:sym typeface="Wingdings" panose="05000000000000000000" pitchFamily="2" charset="2"/>
                        </a:rPr>
                        <a:t></a:t>
                      </a: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800" b="1" u="none" strike="noStrike" dirty="0">
                          <a:effectLst/>
                          <a:latin typeface="Calibri" panose="020F0502020204030204" pitchFamily="34" charset="0"/>
                          <a:cs typeface="Calibri" panose="020F0502020204030204" pitchFamily="34" charset="0"/>
                        </a:rPr>
                        <a:t>100-016</a:t>
                      </a: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rtl="0" fontAlgn="ctr"/>
                      <a:r>
                        <a:rPr lang="en-US" sz="1400" b="0" i="0" u="none" strike="noStrike" dirty="0">
                          <a:solidFill>
                            <a:schemeClr val="accent2"/>
                          </a:solidFill>
                          <a:effectLst/>
                          <a:latin typeface="Calibri" panose="020F0502020204030204" pitchFamily="34" charset="0"/>
                          <a:cs typeface="Calibri" panose="020F0502020204030204" pitchFamily="34" charset="0"/>
                          <a:sym typeface="Wingdings" panose="05000000000000000000" pitchFamily="2" charset="2"/>
                        </a:rPr>
                        <a:t></a:t>
                      </a:r>
                      <a:endParaRPr lang="en-US" sz="1400" b="0" i="0" u="none" strike="noStrike" dirty="0">
                        <a:solidFill>
                          <a:schemeClr val="accent2"/>
                        </a:solidFill>
                        <a:effectLst/>
                        <a:latin typeface="Calibri" panose="020F0502020204030204" pitchFamily="34" charset="0"/>
                        <a:cs typeface="Calibri" panose="020F0502020204030204" pitchFamily="34" charset="0"/>
                      </a:endParaRPr>
                    </a:p>
                  </a:txBody>
                  <a:tcPr marL="8070" marR="8070" marT="8070" marB="0" anchor="ctr">
                    <a:lnL w="12700" cap="flat" cmpd="sng" algn="ctr">
                      <a:solidFill>
                        <a:schemeClr val="tx1"/>
                      </a:solidFill>
                      <a:prstDash val="solid"/>
                      <a:round/>
                      <a:headEnd type="none" w="med" len="med"/>
                      <a:tailEnd type="none" w="med" len="med"/>
                    </a:lnL>
                    <a:lnR w="3175"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 </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3175"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 </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3175"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 </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fontAlgn="ctr"/>
                      <a:r>
                        <a:rPr lang="en-US" sz="1100" b="1" u="none" strike="noStrike" dirty="0">
                          <a:solidFill>
                            <a:schemeClr val="accent1"/>
                          </a:solidFill>
                          <a:effectLst/>
                          <a:latin typeface="Calibri" panose="020F0502020204030204" pitchFamily="34" charset="0"/>
                          <a:cs typeface="Calibri" panose="020F0502020204030204" pitchFamily="34" charset="0"/>
                        </a:rPr>
                        <a:t> </a:t>
                      </a:r>
                      <a:endParaRPr lang="en-US" sz="1100" b="1" i="0" u="none" strike="noStrike" dirty="0">
                        <a:solidFill>
                          <a:schemeClr val="accent1"/>
                        </a:solidFill>
                        <a:effectLst/>
                        <a:latin typeface="Calibri" panose="020F0502020204030204" pitchFamily="34" charset="0"/>
                        <a:cs typeface="Calibri" panose="020F0502020204030204" pitchFamily="34" charset="0"/>
                      </a:endParaRPr>
                    </a:p>
                  </a:txBody>
                  <a:tcPr marL="8070" marR="8070" marT="8070" marB="0" anchor="ctr">
                    <a:lnL w="12700" cap="flat" cmpd="sng" algn="ctr">
                      <a:solidFill>
                        <a:schemeClr val="tx1"/>
                      </a:solidFill>
                      <a:prstDash val="solid"/>
                      <a:round/>
                      <a:headEnd type="none" w="med" len="med"/>
                      <a:tailEnd type="none" w="med" len="med"/>
                    </a:lnL>
                    <a:lnR w="3175"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rtl="0" fontAlgn="ctr"/>
                      <a:r>
                        <a:rPr lang="en-US" sz="1100" b="1" u="none" strike="noStrike" dirty="0">
                          <a:solidFill>
                            <a:schemeClr val="accent1"/>
                          </a:solidFill>
                          <a:effectLst/>
                          <a:latin typeface="Calibri" panose="020F0502020204030204" pitchFamily="34" charset="0"/>
                          <a:cs typeface="Calibri" panose="020F0502020204030204" pitchFamily="34" charset="0"/>
                        </a:rPr>
                        <a:t>O</a:t>
                      </a:r>
                      <a:endParaRPr lang="en-US" sz="1100" b="1" i="0" u="none" strike="noStrike" dirty="0">
                        <a:solidFill>
                          <a:schemeClr val="accent1"/>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3175"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fontAlgn="ctr"/>
                      <a:r>
                        <a:rPr lang="en-US" sz="1100" b="1" u="none" strike="noStrike" dirty="0">
                          <a:solidFill>
                            <a:schemeClr val="accent1"/>
                          </a:solidFill>
                          <a:effectLst/>
                          <a:latin typeface="Calibri" panose="020F0502020204030204" pitchFamily="34" charset="0"/>
                          <a:cs typeface="Calibri" panose="020F0502020204030204" pitchFamily="34" charset="0"/>
                        </a:rPr>
                        <a:t> </a:t>
                      </a:r>
                      <a:endParaRPr lang="en-US" sz="1100" b="1" i="0" u="none" strike="noStrike" dirty="0">
                        <a:solidFill>
                          <a:schemeClr val="accent1"/>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rtl="0" fontAlgn="ctr"/>
                      <a:r>
                        <a:rPr lang="en-US" sz="800" b="1" u="none" strike="noStrike" dirty="0">
                          <a:effectLst/>
                          <a:latin typeface="Calibri" panose="020F0502020204030204" pitchFamily="34" charset="0"/>
                          <a:cs typeface="Calibri" panose="020F0502020204030204" pitchFamily="34" charset="0"/>
                        </a:rPr>
                        <a:t>$400 </a:t>
                      </a: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12700" cap="flat" cmpd="sng" algn="ctr">
                      <a:solidFill>
                        <a:schemeClr val="tx1"/>
                      </a:solidFill>
                      <a:prstDash val="solid"/>
                      <a:round/>
                      <a:headEnd type="none" w="med" len="med"/>
                      <a:tailEnd type="none" w="med" len="med"/>
                    </a:lnL>
                    <a:lnT w="12700" cap="flat" cmpd="sng" algn="ctr">
                      <a:solidFill>
                        <a:schemeClr val="tx1">
                          <a:lumMod val="60000"/>
                          <a:lumOff val="40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2143632694"/>
                  </a:ext>
                </a:extLst>
              </a:tr>
              <a:tr h="585340">
                <a:tc>
                  <a:txBody>
                    <a:bodyPr/>
                    <a:lstStyle/>
                    <a:p>
                      <a:pPr algn="ctr" rtl="0" fontAlgn="ctr"/>
                      <a:r>
                        <a:rPr lang="en-US" sz="800" u="none" strike="noStrike" dirty="0">
                          <a:effectLst/>
                          <a:latin typeface="Calibri" panose="020F0502020204030204" pitchFamily="34" charset="0"/>
                          <a:cs typeface="Calibri" panose="020F0502020204030204" pitchFamily="34" charset="0"/>
                        </a:rPr>
                        <a:t>Image-Pro Plus v7</a:t>
                      </a:r>
                    </a:p>
                    <a:p>
                      <a:pPr algn="ctr" rtl="0" fontAlgn="ctr"/>
                      <a:r>
                        <a:rPr lang="en-US" sz="800" u="none" strike="noStrike" dirty="0">
                          <a:effectLst/>
                          <a:latin typeface="Calibri" panose="020F0502020204030204" pitchFamily="34" charset="0"/>
                          <a:cs typeface="Calibri" panose="020F0502020204030204" pitchFamily="34" charset="0"/>
                        </a:rPr>
                        <a:t>Image-Pro Analyzer v7</a:t>
                      </a:r>
                      <a:endParaRPr lang="en-US" sz="800" b="0"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R w="3175" cap="flat" cmpd="sng" algn="ctr">
                      <a:solidFill>
                        <a:schemeClr val="tx1">
                          <a:lumMod val="60000"/>
                          <a:lumOff val="40000"/>
                        </a:schemeClr>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rtl="0" fontAlgn="ctr"/>
                      <a:r>
                        <a:rPr lang="en-US" sz="800" u="none" strike="noStrike" dirty="0">
                          <a:effectLst/>
                          <a:latin typeface="Calibri" panose="020F0502020204030204" pitchFamily="34" charset="0"/>
                          <a:cs typeface="Calibri" panose="020F0502020204030204" pitchFamily="34" charset="0"/>
                        </a:rPr>
                        <a:t>Capture (a)</a:t>
                      </a:r>
                    </a:p>
                    <a:p>
                      <a:pPr algn="ctr" rtl="0" fontAlgn="ctr"/>
                      <a:r>
                        <a:rPr lang="en-US" sz="800" u="none" strike="noStrike" dirty="0">
                          <a:effectLst/>
                          <a:latin typeface="Calibri" panose="020F0502020204030204" pitchFamily="34" charset="0"/>
                          <a:cs typeface="Calibri" panose="020F0502020204030204" pitchFamily="34" charset="0"/>
                        </a:rPr>
                        <a:t>Network (a)</a:t>
                      </a:r>
                    </a:p>
                    <a:p>
                      <a:pPr algn="ctr" rtl="0" fontAlgn="ctr"/>
                      <a:r>
                        <a:rPr lang="en-US" sz="800" b="0" i="0" u="none" strike="noStrike" dirty="0">
                          <a:solidFill>
                            <a:srgbClr val="454545"/>
                          </a:solidFill>
                          <a:effectLst/>
                          <a:latin typeface="Calibri" panose="020F0502020204030204" pitchFamily="34" charset="0"/>
                          <a:cs typeface="Calibri" panose="020F0502020204030204" pitchFamily="34" charset="0"/>
                        </a:rPr>
                        <a:t>3D (b)</a:t>
                      </a:r>
                    </a:p>
                  </a:txBody>
                  <a:tcPr marL="8070" marR="8070" marT="8070" marB="0" anchor="ctr">
                    <a:lnL w="3175" cap="flat" cmpd="sng" algn="ctr">
                      <a:solidFill>
                        <a:schemeClr val="tx1">
                          <a:lumMod val="60000"/>
                          <a:lumOff val="4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1" i="0" u="none" strike="noStrike" dirty="0">
                          <a:solidFill>
                            <a:srgbClr val="454545"/>
                          </a:solidFill>
                          <a:effectLst/>
                          <a:latin typeface="Calibri" panose="020F0502020204030204" pitchFamily="34" charset="0"/>
                          <a:cs typeface="Calibri" panose="020F0502020204030204" pitchFamily="34" charset="0"/>
                          <a:sym typeface="Wingdings" panose="05000000000000000000" pitchFamily="2" charset="2"/>
                        </a:rPr>
                        <a:t></a:t>
                      </a: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800" b="1" u="none" strike="noStrike" dirty="0">
                          <a:effectLst/>
                          <a:latin typeface="Calibri" panose="020F0502020204030204" pitchFamily="34" charset="0"/>
                          <a:cs typeface="Calibri" panose="020F0502020204030204" pitchFamily="34" charset="0"/>
                        </a:rPr>
                        <a:t>100-017</a:t>
                      </a: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rtl="0" fontAlgn="ctr"/>
                      <a:endParaRPr lang="en-US" sz="1400" b="0" i="0" u="none" strike="noStrike" baseline="30000"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12700" cap="flat" cmpd="sng" algn="ctr">
                      <a:solidFill>
                        <a:schemeClr val="tx1"/>
                      </a:solidFill>
                      <a:prstDash val="solid"/>
                      <a:round/>
                      <a:headEnd type="none" w="med" len="med"/>
                      <a:tailEnd type="none" w="med" len="med"/>
                    </a:lnL>
                    <a:lnR w="3175" cap="flat" cmpd="sng" algn="ctr">
                      <a:solidFill>
                        <a:schemeClr val="tx1">
                          <a:lumMod val="60000"/>
                          <a:lumOff val="40000"/>
                        </a:schemeClr>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chemeClr val="accent2"/>
                          </a:solidFill>
                          <a:effectLst/>
                          <a:latin typeface="Calibri" panose="020F0502020204030204" pitchFamily="34" charset="0"/>
                          <a:cs typeface="Calibri" panose="020F0502020204030204" pitchFamily="34" charset="0"/>
                          <a:sym typeface="Wingdings" panose="05000000000000000000" pitchFamily="2" charset="2"/>
                        </a:rPr>
                        <a:t></a:t>
                      </a:r>
                      <a:r>
                        <a:rPr lang="en-US" sz="1400" b="0" i="0" u="none" strike="noStrike" baseline="30000" dirty="0">
                          <a:solidFill>
                            <a:schemeClr val="accent2"/>
                          </a:solidFill>
                          <a:effectLst/>
                          <a:latin typeface="Calibri" panose="020F0502020204030204" pitchFamily="34" charset="0"/>
                          <a:cs typeface="Calibri" panose="020F0502020204030204" pitchFamily="34" charset="0"/>
                          <a:sym typeface="Wingdings" panose="05000000000000000000" pitchFamily="2" charset="2"/>
                        </a:rPr>
                        <a:t>a</a:t>
                      </a:r>
                      <a:endParaRPr lang="en-US" sz="1400" b="0" i="0" u="none" strike="noStrike" baseline="30000" dirty="0">
                        <a:solidFill>
                          <a:schemeClr val="accent2"/>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3175" cap="flat" cmpd="sng" algn="ctr">
                      <a:solidFill>
                        <a:schemeClr val="tx1">
                          <a:lumMod val="60000"/>
                          <a:lumOff val="40000"/>
                        </a:schemeClr>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rtl="0" fontAlgn="ctr"/>
                      <a:r>
                        <a:rPr lang="en-US" sz="1400" b="0" i="0" u="none" strike="noStrike" dirty="0">
                          <a:solidFill>
                            <a:schemeClr val="accent2"/>
                          </a:solidFill>
                          <a:effectLst/>
                          <a:latin typeface="Calibri" panose="020F0502020204030204" pitchFamily="34" charset="0"/>
                          <a:cs typeface="Calibri" panose="020F0502020204030204" pitchFamily="34" charset="0"/>
                          <a:sym typeface="Wingdings" panose="05000000000000000000" pitchFamily="2" charset="2"/>
                        </a:rPr>
                        <a:t></a:t>
                      </a:r>
                      <a:r>
                        <a:rPr lang="en-US" sz="1400" b="0" i="0" u="none" strike="noStrike" baseline="30000" dirty="0">
                          <a:solidFill>
                            <a:schemeClr val="accent2"/>
                          </a:solidFill>
                          <a:effectLst/>
                          <a:latin typeface="Calibri" panose="020F0502020204030204" pitchFamily="34" charset="0"/>
                          <a:cs typeface="Calibri" panose="020F0502020204030204" pitchFamily="34" charset="0"/>
                          <a:sym typeface="Wingdings" panose="05000000000000000000" pitchFamily="2" charset="2"/>
                        </a:rPr>
                        <a:t>b</a:t>
                      </a:r>
                      <a:endParaRPr lang="en-US" sz="1400" b="0" i="0" u="none" strike="noStrike" baseline="30000"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3175" cap="flat" cmpd="sng" algn="ctr">
                      <a:solidFill>
                        <a:schemeClr val="tx1">
                          <a:lumMod val="60000"/>
                          <a:lumOff val="40000"/>
                        </a:schemeClr>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 </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fontAlgn="ctr"/>
                      <a:r>
                        <a:rPr lang="en-US" sz="1100" b="1" u="none" strike="noStrike" dirty="0">
                          <a:solidFill>
                            <a:schemeClr val="accent1"/>
                          </a:solidFill>
                          <a:effectLst/>
                          <a:latin typeface="Calibri" panose="020F0502020204030204" pitchFamily="34" charset="0"/>
                          <a:cs typeface="Calibri" panose="020F0502020204030204" pitchFamily="34" charset="0"/>
                        </a:rPr>
                        <a:t> </a:t>
                      </a:r>
                      <a:endParaRPr lang="en-US" sz="1100" b="1" i="0" u="none" strike="noStrike" dirty="0">
                        <a:solidFill>
                          <a:schemeClr val="accent1"/>
                        </a:solidFill>
                        <a:effectLst/>
                        <a:latin typeface="Calibri" panose="020F0502020204030204" pitchFamily="34" charset="0"/>
                        <a:cs typeface="Calibri" panose="020F0502020204030204" pitchFamily="34" charset="0"/>
                      </a:endParaRPr>
                    </a:p>
                  </a:txBody>
                  <a:tcPr marL="8070" marR="8070" marT="8070" marB="0" anchor="ctr">
                    <a:lnL w="12700" cap="flat" cmpd="sng" algn="ctr">
                      <a:solidFill>
                        <a:schemeClr val="tx1"/>
                      </a:solidFill>
                      <a:prstDash val="solid"/>
                      <a:round/>
                      <a:headEnd type="none" w="med" len="med"/>
                      <a:tailEnd type="none" w="med" len="med"/>
                    </a:lnL>
                    <a:lnR w="3175" cap="flat" cmpd="sng" algn="ctr">
                      <a:solidFill>
                        <a:schemeClr val="tx1">
                          <a:lumMod val="60000"/>
                          <a:lumOff val="40000"/>
                        </a:schemeClr>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solidFill>
                            <a:schemeClr val="accent1"/>
                          </a:solidFill>
                          <a:effectLst/>
                          <a:latin typeface="Calibri" panose="020F0502020204030204" pitchFamily="34" charset="0"/>
                          <a:cs typeface="Calibri" panose="020F0502020204030204" pitchFamily="34" charset="0"/>
                        </a:rPr>
                        <a:t>O</a:t>
                      </a:r>
                      <a:endParaRPr lang="en-US" sz="1100" b="1" i="0" u="none" strike="noStrike" dirty="0">
                        <a:solidFill>
                          <a:schemeClr val="accent1"/>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3175" cap="flat" cmpd="sng" algn="ctr">
                      <a:solidFill>
                        <a:schemeClr val="tx1">
                          <a:lumMod val="60000"/>
                          <a:lumOff val="40000"/>
                        </a:schemeClr>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solidFill>
                            <a:schemeClr val="accent1"/>
                          </a:solidFill>
                          <a:effectLst/>
                          <a:latin typeface="Calibri" panose="020F0502020204030204" pitchFamily="34" charset="0"/>
                          <a:cs typeface="Calibri" panose="020F0502020204030204" pitchFamily="34" charset="0"/>
                        </a:rPr>
                        <a:t>O</a:t>
                      </a:r>
                      <a:endParaRPr lang="en-US" sz="1100" b="1" i="0" u="none" strike="noStrike" dirty="0">
                        <a:solidFill>
                          <a:schemeClr val="accent1"/>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rtl="0" fontAlgn="ctr"/>
                      <a:r>
                        <a:rPr lang="en-US" sz="800" b="1" u="none" strike="noStrike" dirty="0">
                          <a:effectLst/>
                          <a:latin typeface="Calibri" panose="020F0502020204030204" pitchFamily="34" charset="0"/>
                          <a:cs typeface="Calibri" panose="020F0502020204030204" pitchFamily="34" charset="0"/>
                        </a:rPr>
                        <a:t>$4,200 </a:t>
                      </a: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12700" cap="flat" cmpd="sng" algn="ctr">
                      <a:solidFill>
                        <a:schemeClr val="tx1"/>
                      </a:solidFill>
                      <a:prstDash val="solid"/>
                      <a:round/>
                      <a:headEnd type="none" w="med" len="med"/>
                      <a:tailEnd type="none" w="med" len="med"/>
                    </a:lnL>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991895831"/>
                  </a:ext>
                </a:extLst>
              </a:tr>
              <a:tr h="648576">
                <a:tc>
                  <a:txBody>
                    <a:bodyPr/>
                    <a:lstStyle/>
                    <a:p>
                      <a:pPr algn="ctr" rtl="0" fontAlgn="ctr"/>
                      <a:r>
                        <a:rPr lang="en-US" sz="800" u="none" strike="noStrike" dirty="0">
                          <a:effectLst/>
                          <a:latin typeface="Calibri" panose="020F0502020204030204" pitchFamily="34" charset="0"/>
                          <a:cs typeface="Calibri" panose="020F0502020204030204" pitchFamily="34" charset="0"/>
                        </a:rPr>
                        <a:t>Image-Pro Premier v9.x  (a)</a:t>
                      </a:r>
                    </a:p>
                    <a:p>
                      <a:pPr algn="ctr" rtl="0" fontAlgn="ctr"/>
                      <a:r>
                        <a:rPr lang="en-US" sz="800" u="none" strike="noStrike" dirty="0">
                          <a:effectLst/>
                          <a:latin typeface="Calibri" panose="020F0502020204030204" pitchFamily="34" charset="0"/>
                          <a:cs typeface="Calibri" panose="020F0502020204030204" pitchFamily="34" charset="0"/>
                        </a:rPr>
                        <a:t>Image-Pro v10  (a)</a:t>
                      </a:r>
                    </a:p>
                    <a:p>
                      <a:pPr algn="ctr" rtl="0" fontAlgn="ctr"/>
                      <a:r>
                        <a:rPr lang="en-US" sz="800" u="none" strike="noStrike" dirty="0" err="1">
                          <a:effectLst/>
                          <a:latin typeface="Calibri" panose="020F0502020204030204" pitchFamily="34" charset="0"/>
                          <a:cs typeface="Calibri" panose="020F0502020204030204" pitchFamily="34" charset="0"/>
                        </a:rPr>
                        <a:t>AutoQuant</a:t>
                      </a:r>
                      <a:r>
                        <a:rPr lang="en-US" sz="800" u="none" strike="noStrike" dirty="0">
                          <a:effectLst/>
                          <a:latin typeface="Calibri" panose="020F0502020204030204" pitchFamily="34" charset="0"/>
                          <a:cs typeface="Calibri" panose="020F0502020204030204" pitchFamily="34" charset="0"/>
                        </a:rPr>
                        <a:t>  (b)</a:t>
                      </a:r>
                      <a:endParaRPr lang="en-US" sz="800" b="0"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R w="3175" cap="flat" cmpd="sng" algn="ctr">
                      <a:solidFill>
                        <a:schemeClr val="tx1">
                          <a:lumMod val="60000"/>
                          <a:lumOff val="40000"/>
                        </a:schemeClr>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rtl="0" fontAlgn="ctr"/>
                      <a:r>
                        <a:rPr lang="en-US" sz="800" u="none" strike="noStrike" dirty="0">
                          <a:effectLst/>
                          <a:latin typeface="Calibri" panose="020F0502020204030204" pitchFamily="34" charset="0"/>
                          <a:cs typeface="Calibri" panose="020F0502020204030204" pitchFamily="34" charset="0"/>
                        </a:rPr>
                        <a:t>Capture (a)</a:t>
                      </a:r>
                    </a:p>
                    <a:p>
                      <a:pPr algn="ctr" rtl="0" fontAlgn="ctr"/>
                      <a:r>
                        <a:rPr lang="en-US" sz="800" u="none" strike="noStrike" dirty="0">
                          <a:effectLst/>
                          <a:latin typeface="Calibri" panose="020F0502020204030204" pitchFamily="34" charset="0"/>
                          <a:cs typeface="Calibri" panose="020F0502020204030204" pitchFamily="34" charset="0"/>
                        </a:rPr>
                        <a:t>Network (a)</a:t>
                      </a:r>
                    </a:p>
                    <a:p>
                      <a:pPr algn="ctr" rtl="0" fontAlgn="ctr"/>
                      <a:endParaRPr lang="en-US" sz="800" u="none" strike="noStrike" dirty="0">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1" i="0" u="none" strike="noStrike" dirty="0">
                          <a:solidFill>
                            <a:srgbClr val="454545"/>
                          </a:solidFill>
                          <a:effectLst/>
                          <a:latin typeface="Calibri" panose="020F0502020204030204" pitchFamily="34" charset="0"/>
                          <a:cs typeface="Calibri" panose="020F0502020204030204" pitchFamily="34" charset="0"/>
                          <a:sym typeface="Wingdings" panose="05000000000000000000" pitchFamily="2" charset="2"/>
                        </a:rPr>
                        <a:t></a:t>
                      </a: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800" b="1" u="none" strike="noStrike" dirty="0">
                          <a:effectLst/>
                          <a:latin typeface="Calibri" panose="020F0502020204030204" pitchFamily="34" charset="0"/>
                          <a:cs typeface="Calibri" panose="020F0502020204030204" pitchFamily="34" charset="0"/>
                        </a:rPr>
                        <a:t>100-018</a:t>
                      </a: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 </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8070" marR="8070" marT="8070" marB="0" anchor="ctr">
                    <a:lnL w="12700" cap="flat" cmpd="sng" algn="ctr">
                      <a:solidFill>
                        <a:schemeClr val="tx1"/>
                      </a:solidFill>
                      <a:prstDash val="solid"/>
                      <a:round/>
                      <a:headEnd type="none" w="med" len="med"/>
                      <a:tailEnd type="none" w="med" len="med"/>
                    </a:lnL>
                    <a:lnR w="3175" cap="flat" cmpd="sng" algn="ctr">
                      <a:solidFill>
                        <a:schemeClr val="tx1">
                          <a:lumMod val="60000"/>
                          <a:lumOff val="40000"/>
                        </a:schemeClr>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rtl="0" fontAlgn="ctr"/>
                      <a:r>
                        <a:rPr lang="en-US" sz="1400" b="0" i="0" u="none" strike="noStrike" dirty="0">
                          <a:solidFill>
                            <a:schemeClr val="accent2"/>
                          </a:solidFill>
                          <a:effectLst/>
                          <a:latin typeface="Calibri" panose="020F0502020204030204" pitchFamily="34" charset="0"/>
                          <a:cs typeface="Calibri" panose="020F0502020204030204" pitchFamily="34" charset="0"/>
                          <a:sym typeface="Wingdings" panose="05000000000000000000" pitchFamily="2" charset="2"/>
                        </a:rPr>
                        <a:t></a:t>
                      </a:r>
                      <a:r>
                        <a:rPr lang="en-US" sz="1400" b="0" i="0" u="none" strike="noStrike" baseline="30000" dirty="0">
                          <a:solidFill>
                            <a:schemeClr val="accent2"/>
                          </a:solidFill>
                          <a:effectLst/>
                          <a:latin typeface="Calibri" panose="020F0502020204030204" pitchFamily="34" charset="0"/>
                          <a:cs typeface="Calibri" panose="020F0502020204030204" pitchFamily="34" charset="0"/>
                          <a:sym typeface="Wingdings" panose="05000000000000000000" pitchFamily="2" charset="2"/>
                        </a:rPr>
                        <a:t>a</a:t>
                      </a:r>
                      <a:endParaRPr lang="en-US" sz="1400" b="0" i="0" u="none" strike="noStrike" baseline="30000"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3175" cap="flat" cmpd="sng" algn="ctr">
                      <a:solidFill>
                        <a:schemeClr val="tx1">
                          <a:lumMod val="60000"/>
                          <a:lumOff val="40000"/>
                        </a:schemeClr>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 </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3175" cap="flat" cmpd="sng" algn="ctr">
                      <a:solidFill>
                        <a:schemeClr val="tx1">
                          <a:lumMod val="60000"/>
                          <a:lumOff val="40000"/>
                        </a:schemeClr>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rtl="0" fontAlgn="ctr"/>
                      <a:r>
                        <a:rPr lang="en-US" sz="1400" b="0" i="0" u="none" strike="noStrike" dirty="0">
                          <a:solidFill>
                            <a:schemeClr val="accent2"/>
                          </a:solidFill>
                          <a:effectLst/>
                          <a:latin typeface="Calibri" panose="020F0502020204030204" pitchFamily="34" charset="0"/>
                          <a:cs typeface="Calibri" panose="020F0502020204030204" pitchFamily="34" charset="0"/>
                          <a:sym typeface="Wingdings" panose="05000000000000000000" pitchFamily="2" charset="2"/>
                        </a:rPr>
                        <a:t></a:t>
                      </a:r>
                      <a:r>
                        <a:rPr lang="en-US" sz="1400" b="0" i="0" u="none" strike="noStrike" baseline="30000" dirty="0">
                          <a:solidFill>
                            <a:schemeClr val="accent2"/>
                          </a:solidFill>
                          <a:effectLst/>
                          <a:latin typeface="Calibri" panose="020F0502020204030204" pitchFamily="34" charset="0"/>
                          <a:cs typeface="Calibri" panose="020F0502020204030204" pitchFamily="34" charset="0"/>
                          <a:sym typeface="Wingdings" panose="05000000000000000000" pitchFamily="2" charset="2"/>
                        </a:rPr>
                        <a:t>b</a:t>
                      </a:r>
                      <a:endParaRPr lang="en-US" sz="1400" b="0" i="0" u="none" strike="noStrike" baseline="30000"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fontAlgn="ctr"/>
                      <a:r>
                        <a:rPr lang="en-US" sz="1100" b="1" u="none" strike="noStrike" dirty="0">
                          <a:solidFill>
                            <a:schemeClr val="accent1"/>
                          </a:solidFill>
                          <a:effectLst/>
                          <a:latin typeface="Calibri" panose="020F0502020204030204" pitchFamily="34" charset="0"/>
                          <a:cs typeface="Calibri" panose="020F0502020204030204" pitchFamily="34" charset="0"/>
                        </a:rPr>
                        <a:t> </a:t>
                      </a:r>
                      <a:endParaRPr lang="en-US" sz="1100" b="1" i="0" u="none" strike="noStrike" dirty="0">
                        <a:solidFill>
                          <a:schemeClr val="accent1"/>
                        </a:solidFill>
                        <a:effectLst/>
                        <a:latin typeface="Calibri" panose="020F0502020204030204" pitchFamily="34" charset="0"/>
                        <a:cs typeface="Calibri" panose="020F0502020204030204" pitchFamily="34" charset="0"/>
                      </a:endParaRPr>
                    </a:p>
                  </a:txBody>
                  <a:tcPr marL="8070" marR="8070" marT="8070" marB="0" anchor="ctr">
                    <a:lnL w="12700" cap="flat" cmpd="sng" algn="ctr">
                      <a:solidFill>
                        <a:schemeClr val="tx1"/>
                      </a:solidFill>
                      <a:prstDash val="solid"/>
                      <a:round/>
                      <a:headEnd type="none" w="med" len="med"/>
                      <a:tailEnd type="none" w="med" len="med"/>
                    </a:lnL>
                    <a:lnR w="3175" cap="flat" cmpd="sng" algn="ctr">
                      <a:solidFill>
                        <a:schemeClr val="tx1">
                          <a:lumMod val="60000"/>
                          <a:lumOff val="40000"/>
                        </a:schemeClr>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solidFill>
                            <a:schemeClr val="accent1"/>
                          </a:solidFill>
                          <a:effectLst/>
                          <a:latin typeface="Calibri" panose="020F0502020204030204" pitchFamily="34" charset="0"/>
                          <a:cs typeface="Calibri" panose="020F0502020204030204" pitchFamily="34" charset="0"/>
                        </a:rPr>
                        <a:t>O</a:t>
                      </a:r>
                      <a:endParaRPr lang="en-US" sz="1100" b="1" i="0" u="none" strike="noStrike" dirty="0">
                        <a:solidFill>
                          <a:schemeClr val="accent1"/>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3175" cap="flat" cmpd="sng" algn="ctr">
                      <a:solidFill>
                        <a:schemeClr val="tx1">
                          <a:lumMod val="60000"/>
                          <a:lumOff val="40000"/>
                        </a:schemeClr>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solidFill>
                            <a:schemeClr val="accent1"/>
                          </a:solidFill>
                          <a:effectLst/>
                          <a:latin typeface="Calibri" panose="020F0502020204030204" pitchFamily="34" charset="0"/>
                          <a:cs typeface="Calibri" panose="020F0502020204030204" pitchFamily="34" charset="0"/>
                        </a:rPr>
                        <a:t>O</a:t>
                      </a:r>
                      <a:endParaRPr lang="en-US" sz="1100" b="1" i="0" u="none" strike="noStrike" dirty="0">
                        <a:solidFill>
                          <a:schemeClr val="accent1"/>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rtl="0" fontAlgn="ctr"/>
                      <a:r>
                        <a:rPr lang="en-US" sz="800" b="1" u="none" strike="noStrike" dirty="0">
                          <a:effectLst/>
                          <a:latin typeface="Calibri" panose="020F0502020204030204" pitchFamily="34" charset="0"/>
                          <a:cs typeface="Calibri" panose="020F0502020204030204" pitchFamily="34" charset="0"/>
                        </a:rPr>
                        <a:t>$2,350 </a:t>
                      </a: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12700" cap="flat" cmpd="sng" algn="ctr">
                      <a:solidFill>
                        <a:schemeClr val="tx1"/>
                      </a:solidFill>
                      <a:prstDash val="solid"/>
                      <a:round/>
                      <a:headEnd type="none" w="med" len="med"/>
                      <a:tailEnd type="none" w="med" len="med"/>
                    </a:lnL>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749634714"/>
                  </a:ext>
                </a:extLst>
              </a:tr>
              <a:tr h="687489">
                <a:tc>
                  <a:txBody>
                    <a:bodyPr/>
                    <a:lstStyle/>
                    <a:p>
                      <a:pPr algn="ctr" rtl="0" fontAlgn="ctr"/>
                      <a:r>
                        <a:rPr lang="en-US" sz="800" u="none" strike="noStrike" dirty="0">
                          <a:effectLst/>
                          <a:latin typeface="Calibri" panose="020F0502020204030204" pitchFamily="34" charset="0"/>
                          <a:cs typeface="Calibri" panose="020F0502020204030204" pitchFamily="34" charset="0"/>
                        </a:rPr>
                        <a:t>Image-Pro Premier 3D v9.x</a:t>
                      </a:r>
                    </a:p>
                    <a:p>
                      <a:pPr algn="ctr" rtl="0" fontAlgn="ctr"/>
                      <a:r>
                        <a:rPr lang="en-US" sz="800" u="none" strike="noStrike" dirty="0">
                          <a:effectLst/>
                          <a:latin typeface="Calibri" panose="020F0502020204030204" pitchFamily="34" charset="0"/>
                          <a:cs typeface="Calibri" panose="020F0502020204030204" pitchFamily="34" charset="0"/>
                        </a:rPr>
                        <a:t>Image-Pro v10 with 3D Module</a:t>
                      </a:r>
                    </a:p>
                    <a:p>
                      <a:pPr algn="ctr" fontAlgn="ctr"/>
                      <a:r>
                        <a:rPr lang="en-US" sz="900" u="none" strike="noStrike" dirty="0">
                          <a:effectLst/>
                          <a:latin typeface="Calibri" panose="020F0502020204030204" pitchFamily="34" charset="0"/>
                          <a:cs typeface="Calibri" panose="020F0502020204030204" pitchFamily="34" charset="0"/>
                        </a:rPr>
                        <a:t> </a:t>
                      </a:r>
                      <a:endParaRPr lang="en-US" sz="900" b="0" i="0" u="none" strike="noStrike" dirty="0">
                        <a:solidFill>
                          <a:srgbClr val="000000"/>
                        </a:solidFill>
                        <a:effectLst/>
                        <a:latin typeface="Calibri" panose="020F0502020204030204" pitchFamily="34" charset="0"/>
                        <a:cs typeface="Calibri" panose="020F0502020204030204" pitchFamily="34" charset="0"/>
                      </a:endParaRPr>
                    </a:p>
                  </a:txBody>
                  <a:tcPr marL="8070" marR="8070" marT="8070" marB="0" anchor="ctr">
                    <a:lnR w="3175" cap="flat" cmpd="sng" algn="ctr">
                      <a:solidFill>
                        <a:schemeClr val="tx1">
                          <a:lumMod val="60000"/>
                          <a:lumOff val="40000"/>
                        </a:schemeClr>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rtl="0" fontAlgn="ctr"/>
                      <a:r>
                        <a:rPr lang="en-US" sz="800" u="none" strike="noStrike" dirty="0">
                          <a:effectLst/>
                          <a:latin typeface="Calibri" panose="020F0502020204030204" pitchFamily="34" charset="0"/>
                          <a:cs typeface="Calibri" panose="020F0502020204030204" pitchFamily="34" charset="0"/>
                        </a:rPr>
                        <a:t>Capture</a:t>
                      </a:r>
                    </a:p>
                    <a:p>
                      <a:pPr algn="ctr" rtl="0" fontAlgn="ctr"/>
                      <a:r>
                        <a:rPr lang="en-US" sz="800" u="none" strike="noStrike" dirty="0">
                          <a:effectLst/>
                          <a:latin typeface="Calibri" panose="020F0502020204030204" pitchFamily="34" charset="0"/>
                          <a:cs typeface="Calibri" panose="020F0502020204030204" pitchFamily="34" charset="0"/>
                        </a:rPr>
                        <a:t>3D Big Data</a:t>
                      </a:r>
                    </a:p>
                    <a:p>
                      <a:pPr algn="ctr" rtl="0" fontAlgn="ctr"/>
                      <a:r>
                        <a:rPr lang="en-US" sz="800" u="none" strike="noStrike" dirty="0">
                          <a:effectLst/>
                          <a:latin typeface="Calibri" panose="020F0502020204030204" pitchFamily="34" charset="0"/>
                          <a:cs typeface="Calibri" panose="020F0502020204030204" pitchFamily="34" charset="0"/>
                        </a:rPr>
                        <a:t>Network</a:t>
                      </a:r>
                      <a:endParaRPr lang="en-US" sz="800" b="0"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800" b="1" i="0" u="none" strike="noStrike" dirty="0">
                          <a:solidFill>
                            <a:srgbClr val="454545"/>
                          </a:solidFill>
                          <a:effectLst/>
                          <a:latin typeface="Calibri" panose="020F0502020204030204" pitchFamily="34" charset="0"/>
                          <a:cs typeface="Calibri" panose="020F0502020204030204" pitchFamily="34" charset="0"/>
                          <a:sym typeface="Wingdings" panose="05000000000000000000" pitchFamily="2" charset="2"/>
                        </a:rPr>
                        <a:t></a:t>
                      </a: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800" b="1" u="none" strike="noStrike" dirty="0">
                          <a:effectLst/>
                          <a:latin typeface="Calibri" panose="020F0502020204030204" pitchFamily="34" charset="0"/>
                          <a:cs typeface="Calibri" panose="020F0502020204030204" pitchFamily="34" charset="0"/>
                        </a:rPr>
                        <a:t>100-019</a:t>
                      </a: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31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 </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8070" marR="8070" marT="8070" marB="0" anchor="ctr">
                    <a:lnL w="12700" cap="flat" cmpd="sng" algn="ctr">
                      <a:solidFill>
                        <a:schemeClr val="tx1"/>
                      </a:solidFill>
                      <a:prstDash val="solid"/>
                      <a:round/>
                      <a:headEnd type="none" w="med" len="med"/>
                      <a:tailEnd type="none" w="med" len="med"/>
                    </a:lnL>
                    <a:lnR w="3175" cap="flat" cmpd="sng" algn="ctr">
                      <a:solidFill>
                        <a:schemeClr val="tx1">
                          <a:lumMod val="60000"/>
                          <a:lumOff val="40000"/>
                        </a:schemeClr>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 </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3175" cap="flat" cmpd="sng" algn="ctr">
                      <a:solidFill>
                        <a:schemeClr val="tx1">
                          <a:lumMod val="60000"/>
                          <a:lumOff val="40000"/>
                        </a:schemeClr>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400" b="0" i="0" u="none" strike="noStrike" dirty="0">
                          <a:solidFill>
                            <a:schemeClr val="accent2"/>
                          </a:solidFill>
                          <a:effectLst/>
                          <a:latin typeface="Calibri" panose="020F0502020204030204" pitchFamily="34" charset="0"/>
                          <a:cs typeface="Calibri" panose="020F0502020204030204" pitchFamily="34" charset="0"/>
                          <a:sym typeface="Wingdings" panose="05000000000000000000" pitchFamily="2" charset="2"/>
                        </a:rPr>
                        <a:t></a:t>
                      </a:r>
                      <a:endParaRPr lang="en-US" sz="1400" b="0" i="0" u="none" strike="noStrike" dirty="0">
                        <a:solidFill>
                          <a:schemeClr val="accent2"/>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3175" cap="flat" cmpd="sng" algn="ctr">
                      <a:solidFill>
                        <a:schemeClr val="tx1">
                          <a:lumMod val="60000"/>
                          <a:lumOff val="40000"/>
                        </a:schemeClr>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400" u="none" strike="noStrike" dirty="0">
                          <a:effectLst/>
                          <a:latin typeface="Calibri" panose="020F0502020204030204" pitchFamily="34" charset="0"/>
                          <a:cs typeface="Calibri" panose="020F0502020204030204" pitchFamily="34" charset="0"/>
                        </a:rPr>
                        <a:t> </a:t>
                      </a:r>
                      <a:endParaRPr lang="en-US" sz="1400" b="0" i="0" u="none" strike="noStrike" dirty="0">
                        <a:solidFill>
                          <a:srgbClr val="000000"/>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solidFill>
                            <a:schemeClr val="accent1"/>
                          </a:solidFill>
                          <a:effectLst/>
                          <a:latin typeface="Calibri" panose="020F0502020204030204" pitchFamily="34" charset="0"/>
                          <a:cs typeface="Calibri" panose="020F0502020204030204" pitchFamily="34" charset="0"/>
                        </a:rPr>
                        <a:t>O</a:t>
                      </a:r>
                      <a:endParaRPr lang="en-US" sz="1100" b="1" i="0" u="none" strike="noStrike" dirty="0">
                        <a:solidFill>
                          <a:schemeClr val="accent1"/>
                        </a:solidFill>
                        <a:effectLst/>
                        <a:latin typeface="Calibri" panose="020F0502020204030204" pitchFamily="34" charset="0"/>
                        <a:cs typeface="Calibri" panose="020F0502020204030204" pitchFamily="34" charset="0"/>
                      </a:endParaRPr>
                    </a:p>
                  </a:txBody>
                  <a:tcPr marL="8070" marR="8070" marT="8070" marB="0" anchor="ctr">
                    <a:lnL w="12700" cap="flat" cmpd="sng" algn="ctr">
                      <a:solidFill>
                        <a:schemeClr val="tx1"/>
                      </a:solidFill>
                      <a:prstDash val="solid"/>
                      <a:round/>
                      <a:headEnd type="none" w="med" len="med"/>
                      <a:tailEnd type="none" w="med" len="med"/>
                    </a:lnL>
                    <a:lnR w="3175" cap="flat" cmpd="sng" algn="ctr">
                      <a:solidFill>
                        <a:schemeClr val="tx1">
                          <a:lumMod val="60000"/>
                          <a:lumOff val="40000"/>
                        </a:schemeClr>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solidFill>
                            <a:schemeClr val="accent1"/>
                          </a:solidFill>
                          <a:effectLst/>
                          <a:latin typeface="Calibri" panose="020F0502020204030204" pitchFamily="34" charset="0"/>
                          <a:cs typeface="Calibri" panose="020F0502020204030204" pitchFamily="34" charset="0"/>
                        </a:rPr>
                        <a:t>O</a:t>
                      </a:r>
                      <a:endParaRPr lang="en-US" sz="1100" b="1" i="0" u="none" strike="noStrike" dirty="0">
                        <a:solidFill>
                          <a:schemeClr val="accent1"/>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3175" cap="flat" cmpd="sng" algn="ctr">
                      <a:solidFill>
                        <a:schemeClr val="tx1">
                          <a:lumMod val="60000"/>
                          <a:lumOff val="40000"/>
                        </a:schemeClr>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solidFill>
                            <a:schemeClr val="accent1"/>
                          </a:solidFill>
                          <a:effectLst/>
                          <a:latin typeface="Calibri" panose="020F0502020204030204" pitchFamily="34" charset="0"/>
                          <a:cs typeface="Calibri" panose="020F0502020204030204" pitchFamily="34" charset="0"/>
                        </a:rPr>
                        <a:t>O</a:t>
                      </a:r>
                      <a:endParaRPr lang="en-US" sz="1100" b="1" i="0" u="none" strike="noStrike" dirty="0">
                        <a:solidFill>
                          <a:schemeClr val="accent1"/>
                        </a:solidFill>
                        <a:effectLst/>
                        <a:latin typeface="Calibri" panose="020F0502020204030204" pitchFamily="34" charset="0"/>
                        <a:cs typeface="Calibri" panose="020F0502020204030204" pitchFamily="34" charset="0"/>
                      </a:endParaRPr>
                    </a:p>
                  </a:txBody>
                  <a:tcPr marL="8070" marR="8070" marT="8070" marB="0" anchor="ctr">
                    <a:lnL w="3175" cap="flat" cmpd="sng" algn="ctr">
                      <a:solidFill>
                        <a:schemeClr val="tx1">
                          <a:lumMod val="60000"/>
                          <a:lumOff val="4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bg2">
                          <a:lumMod val="2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US" sz="800" b="1" u="none" strike="noStrike" dirty="0">
                          <a:effectLst/>
                          <a:latin typeface="Calibri" panose="020F0502020204030204" pitchFamily="34" charset="0"/>
                          <a:cs typeface="Calibri" panose="020F0502020204030204" pitchFamily="34" charset="0"/>
                        </a:rPr>
                        <a:t>$3,350 </a:t>
                      </a:r>
                      <a:endParaRPr lang="en-US" sz="800" b="1" i="0" u="none" strike="noStrike" dirty="0">
                        <a:solidFill>
                          <a:srgbClr val="454545"/>
                        </a:solidFill>
                        <a:effectLst/>
                        <a:latin typeface="Calibri" panose="020F0502020204030204" pitchFamily="34" charset="0"/>
                        <a:cs typeface="Calibri" panose="020F0502020204030204" pitchFamily="34" charset="0"/>
                      </a:endParaRPr>
                    </a:p>
                  </a:txBody>
                  <a:tcPr marL="8070" marR="8070" marT="8070" marB="0" anchor="ctr">
                    <a:lnL w="12700" cap="flat" cmpd="sng" algn="ctr">
                      <a:solidFill>
                        <a:schemeClr val="tx1"/>
                      </a:solidFill>
                      <a:prstDash val="solid"/>
                      <a:round/>
                      <a:headEnd type="none" w="med" len="med"/>
                      <a:tailEnd type="none" w="med" len="med"/>
                    </a:lnL>
                    <a:lnT w="6350" cap="flat" cmpd="sng" algn="ctr">
                      <a:solidFill>
                        <a:schemeClr val="bg2">
                          <a:lumMod val="25000"/>
                        </a:schemeClr>
                      </a:solidFill>
                      <a:prstDash val="solid"/>
                      <a:round/>
                      <a:headEnd type="none" w="med" len="med"/>
                      <a:tailEnd type="none" w="med" len="med"/>
                    </a:lnT>
                    <a:lnB w="63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539241278"/>
                  </a:ext>
                </a:extLst>
              </a:tr>
            </a:tbl>
          </a:graphicData>
        </a:graphic>
      </p:graphicFrame>
      <p:pic>
        <p:nvPicPr>
          <p:cNvPr id="9" name="Picture 8" descr="Icon&#10;&#10;Description automatically generated">
            <a:extLst>
              <a:ext uri="{FF2B5EF4-FFF2-40B4-BE49-F238E27FC236}">
                <a16:creationId xmlns:a16="http://schemas.microsoft.com/office/drawing/2014/main" id="{57074846-1115-A3EC-208E-4A6497F99E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1977" y="2121948"/>
            <a:ext cx="182880" cy="182880"/>
          </a:xfrm>
          <a:prstGeom prst="rect">
            <a:avLst/>
          </a:prstGeom>
        </p:spPr>
      </p:pic>
      <p:pic>
        <p:nvPicPr>
          <p:cNvPr id="11" name="Picture 10" descr="Icon&#10;&#10;Description automatically generated">
            <a:extLst>
              <a:ext uri="{FF2B5EF4-FFF2-40B4-BE49-F238E27FC236}">
                <a16:creationId xmlns:a16="http://schemas.microsoft.com/office/drawing/2014/main" id="{604ACB5C-3D5A-CD1F-D4C6-F11484B69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5887" y="2121948"/>
            <a:ext cx="182880" cy="182880"/>
          </a:xfrm>
          <a:prstGeom prst="rect">
            <a:avLst/>
          </a:prstGeom>
        </p:spPr>
      </p:pic>
      <p:pic>
        <p:nvPicPr>
          <p:cNvPr id="13" name="Picture 12" descr="Icon&#10;&#10;Description automatically generated">
            <a:extLst>
              <a:ext uri="{FF2B5EF4-FFF2-40B4-BE49-F238E27FC236}">
                <a16:creationId xmlns:a16="http://schemas.microsoft.com/office/drawing/2014/main" id="{E1EB9A5A-148E-E8DC-0CCC-D91896F206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6641" y="2121948"/>
            <a:ext cx="182880" cy="182880"/>
          </a:xfrm>
          <a:prstGeom prst="rect">
            <a:avLst/>
          </a:prstGeom>
        </p:spPr>
      </p:pic>
    </p:spTree>
    <p:extLst>
      <p:ext uri="{BB962C8B-B14F-4D97-AF65-F5344CB8AC3E}">
        <p14:creationId xmlns:p14="http://schemas.microsoft.com/office/powerpoint/2010/main" val="2114654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prstGeom prst="rect">
            <a:avLst/>
          </a:prstGeom>
        </p:spPr>
        <p:txBody>
          <a:bodyPr lIns="91440" tIns="45720" rIns="91440" bIns="45720" anchor="t"/>
          <a:lstStyle/>
          <a:p>
            <a:r>
              <a:rPr lang="en-US" sz="3200" b="0" dirty="0">
                <a:latin typeface="Open Sans" panose="020B0606030504020204" pitchFamily="34" charset="0"/>
                <a:ea typeface="Open Sans" panose="020B0606030504020204" pitchFamily="34" charset="0"/>
                <a:cs typeface="Open Sans" panose="020B0606030504020204" pitchFamily="34" charset="0"/>
              </a:rPr>
              <a:t>Upgrade FAQs</a:t>
            </a:r>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3">
            <a:extLst>
              <a:ext uri="{FF2B5EF4-FFF2-40B4-BE49-F238E27FC236}">
                <a16:creationId xmlns:a16="http://schemas.microsoft.com/office/drawing/2014/main" id="{74647D77-5226-92C3-3D91-EAAF38D9D01D}"/>
              </a:ext>
            </a:extLst>
          </p:cNvPr>
          <p:cNvSpPr>
            <a:spLocks noGrp="1"/>
          </p:cNvSpPr>
          <p:nvPr>
            <p:ph idx="1"/>
          </p:nvPr>
        </p:nvSpPr>
        <p:spPr/>
        <p:txBody>
          <a:bodyPr/>
          <a:lstStyle/>
          <a:p>
            <a:r>
              <a:rPr lang="en-US" sz="1600" dirty="0"/>
              <a:t>Does upgrading to v11 affect an existing v10 license?</a:t>
            </a:r>
          </a:p>
          <a:p>
            <a:pPr lvl="1"/>
            <a:r>
              <a:rPr lang="en-US" sz="1200" dirty="0"/>
              <a:t>No, they will be installed side-by-side</a:t>
            </a:r>
          </a:p>
          <a:p>
            <a:endParaRPr lang="en-US" sz="1600" dirty="0"/>
          </a:p>
          <a:p>
            <a:r>
              <a:rPr lang="en-US" sz="1600" dirty="0"/>
              <a:t>What if a customer has an existing App?</a:t>
            </a:r>
          </a:p>
          <a:p>
            <a:pPr lvl="1"/>
            <a:r>
              <a:rPr lang="en-US" sz="1200" dirty="0"/>
              <a:t>All MediaCy created Apps are now Free on the App Center </a:t>
            </a:r>
            <a:r>
              <a:rPr lang="en-US" sz="1200" dirty="0">
                <a:hlinkClick r:id="rId3"/>
              </a:rPr>
              <a:t>https://mediacy.com/app-center/</a:t>
            </a:r>
            <a:r>
              <a:rPr lang="en-US" sz="1200" dirty="0"/>
              <a:t> </a:t>
            </a:r>
            <a:br>
              <a:rPr lang="en-US" sz="1200" dirty="0"/>
            </a:br>
            <a:endParaRPr lang="en-US" sz="1200" dirty="0"/>
          </a:p>
          <a:p>
            <a:r>
              <a:rPr lang="en-US" sz="1600" dirty="0"/>
              <a:t>What if a customer has v9 or v10 with Colocalization?</a:t>
            </a:r>
          </a:p>
          <a:p>
            <a:pPr lvl="1"/>
            <a:r>
              <a:rPr lang="en-US" sz="1200" dirty="0"/>
              <a:t>v19 or v10 will continue to function. In v11, the feature has been moved to a Protocol and must be purchased separate using [300-014]. It is not included in the upgrade.</a:t>
            </a:r>
            <a:br>
              <a:rPr lang="en-US" sz="1200" dirty="0"/>
            </a:br>
            <a:endParaRPr lang="en-US" sz="1200" dirty="0"/>
          </a:p>
          <a:p>
            <a:r>
              <a:rPr lang="en-US" sz="1600" dirty="0"/>
              <a:t>What if a customer wants to upgrade with a Network License?</a:t>
            </a:r>
          </a:p>
          <a:p>
            <a:pPr lvl="1"/>
            <a:r>
              <a:rPr lang="en-US" sz="1200" dirty="0"/>
              <a:t>Upgrades have an optional License Server that can be included with the upgrade at no extra charge.</a:t>
            </a:r>
          </a:p>
          <a:p>
            <a:pPr lvl="1"/>
            <a:r>
              <a:rPr lang="en-US" sz="1200" dirty="0"/>
              <a:t>NOTE: The new License Server is NOT compatible with older v10 Network Licenses</a:t>
            </a:r>
            <a:endParaRPr lang="en-US" sz="1400" dirty="0"/>
          </a:p>
          <a:p>
            <a:endParaRPr lang="en-US" sz="1600" dirty="0"/>
          </a:p>
          <a:p>
            <a:endParaRPr lang="en-US" sz="1600" dirty="0"/>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spTree>
    <p:extLst>
      <p:ext uri="{BB962C8B-B14F-4D97-AF65-F5344CB8AC3E}">
        <p14:creationId xmlns:p14="http://schemas.microsoft.com/office/powerpoint/2010/main" val="362720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prstGeom prst="rect">
            <a:avLst/>
          </a:prstGeom>
        </p:spPr>
        <p:txBody>
          <a:bodyPr lIns="91440" tIns="45720" rIns="91440" bIns="45720" anchor="t"/>
          <a:lstStyle/>
          <a:p>
            <a:r>
              <a:rPr lang="en-US" sz="3200" b="0" dirty="0">
                <a:latin typeface="Open Sans" panose="020B0606030504020204" pitchFamily="34" charset="0"/>
                <a:ea typeface="Open Sans" panose="020B0606030504020204" pitchFamily="34" charset="0"/>
                <a:cs typeface="Open Sans" panose="020B0606030504020204" pitchFamily="34" charset="0"/>
              </a:rPr>
              <a:t>Upgrade FAQs</a:t>
            </a:r>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3">
            <a:extLst>
              <a:ext uri="{FF2B5EF4-FFF2-40B4-BE49-F238E27FC236}">
                <a16:creationId xmlns:a16="http://schemas.microsoft.com/office/drawing/2014/main" id="{74647D77-5226-92C3-3D91-EAAF38D9D01D}"/>
              </a:ext>
            </a:extLst>
          </p:cNvPr>
          <p:cNvSpPr>
            <a:spLocks noGrp="1"/>
          </p:cNvSpPr>
          <p:nvPr>
            <p:ph idx="1"/>
          </p:nvPr>
        </p:nvSpPr>
        <p:spPr/>
        <p:txBody>
          <a:bodyPr/>
          <a:lstStyle/>
          <a:p>
            <a:r>
              <a:rPr lang="en-US" sz="1600" dirty="0"/>
              <a:t>What if a customer wants to upgrade an </a:t>
            </a:r>
            <a:r>
              <a:rPr lang="en-US" sz="1600" dirty="0" err="1"/>
              <a:t>AutoQuant</a:t>
            </a:r>
            <a:r>
              <a:rPr lang="en-US" sz="1600" dirty="0"/>
              <a:t> license?</a:t>
            </a:r>
          </a:p>
          <a:p>
            <a:pPr lvl="1"/>
            <a:r>
              <a:rPr lang="en-US" sz="1200" dirty="0"/>
              <a:t>They can upgrade to the Deconvolution station [100-104]</a:t>
            </a:r>
            <a:br>
              <a:rPr lang="en-US" sz="1200" dirty="0"/>
            </a:br>
            <a:endParaRPr lang="en-US" sz="1400" dirty="0"/>
          </a:p>
          <a:p>
            <a:r>
              <a:rPr lang="en-US" sz="1600" dirty="0"/>
              <a:t>What if a customer wants to upgrade their Image-Pro Plus v6?</a:t>
            </a:r>
          </a:p>
          <a:p>
            <a:pPr lvl="1"/>
            <a:r>
              <a:rPr lang="en-US" sz="1200" dirty="0"/>
              <a:t>Must purchase a new license of Image-Pro v11</a:t>
            </a:r>
          </a:p>
          <a:p>
            <a:pPr lvl="1"/>
            <a:r>
              <a:rPr lang="en-US" sz="1200" dirty="0"/>
              <a:t>Versions older than v7 are no longer eligible and must purchase a new license</a:t>
            </a:r>
            <a:br>
              <a:rPr lang="en-US" sz="1200" dirty="0"/>
            </a:br>
            <a:endParaRPr lang="en-US" sz="1200" dirty="0"/>
          </a:p>
          <a:p>
            <a:pPr lvl="1"/>
            <a:endParaRPr lang="en-US" sz="1400" dirty="0"/>
          </a:p>
          <a:p>
            <a:endParaRPr lang="en-US" sz="1600" dirty="0"/>
          </a:p>
          <a:p>
            <a:endParaRPr lang="en-US" sz="1600" dirty="0"/>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spTree>
    <p:extLst>
      <p:ext uri="{BB962C8B-B14F-4D97-AF65-F5344CB8AC3E}">
        <p14:creationId xmlns:p14="http://schemas.microsoft.com/office/powerpoint/2010/main" val="53586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C59C8608-4AA5-B2A0-56FC-4A31D9C9E21E}"/>
              </a:ext>
            </a:extLst>
          </p:cNvPr>
          <p:cNvSpPr txBox="1">
            <a:spLocks/>
          </p:cNvSpPr>
          <p:nvPr/>
        </p:nvSpPr>
        <p:spPr>
          <a:xfrm>
            <a:off x="1119188" y="2260207"/>
            <a:ext cx="6905625" cy="623086"/>
          </a:xfrm>
          <a:prstGeom prst="rect">
            <a:avLst/>
          </a:prstGeom>
        </p:spPr>
        <p:txBody>
          <a:bodyPr lIns="91440" tIns="45720" rIns="91440" bIns="45720" anchor="t"/>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pPr algn="ctr"/>
            <a:r>
              <a:rPr lang="en-US" sz="3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Ordering Updates</a:t>
            </a:r>
          </a:p>
          <a:p>
            <a:pPr algn="ctr"/>
            <a:r>
              <a:rPr lang="en-US" sz="1800" b="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As of 2/28/2023</a:t>
            </a:r>
            <a:endParaRPr lang="en-US" sz="18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FADC1B0A-2060-44D7-8643-2505E9383614}"/>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bg1"/>
                </a:solidFill>
                <a:latin typeface="Open Sans" panose="020B0606030504020204" pitchFamily="34" charset="0"/>
                <a:ea typeface="Open Sans" panose="020B0606030504020204" pitchFamily="34" charset="0"/>
                <a:cs typeface="Open Sans" panose="020B0606030504020204" pitchFamily="34" charset="0"/>
              </a:rPr>
              <a:t>CONFIDENTIAL</a:t>
            </a:r>
          </a:p>
        </p:txBody>
      </p:sp>
    </p:spTree>
    <p:extLst>
      <p:ext uri="{BB962C8B-B14F-4D97-AF65-F5344CB8AC3E}">
        <p14:creationId xmlns:p14="http://schemas.microsoft.com/office/powerpoint/2010/main" val="1665103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prstGeom prst="rect">
            <a:avLst/>
          </a:prstGeom>
        </p:spPr>
        <p:txBody>
          <a:bodyPr lIns="91440" tIns="45720" rIns="91440" bIns="45720" anchor="t"/>
          <a:lstStyle/>
          <a:p>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How to Order</a:t>
            </a:r>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graphicFrame>
        <p:nvGraphicFramePr>
          <p:cNvPr id="7" name="Table 7">
            <a:extLst>
              <a:ext uri="{FF2B5EF4-FFF2-40B4-BE49-F238E27FC236}">
                <a16:creationId xmlns:a16="http://schemas.microsoft.com/office/drawing/2014/main" id="{76B6914E-8717-08E0-897F-D5697EC33E19}"/>
              </a:ext>
            </a:extLst>
          </p:cNvPr>
          <p:cNvGraphicFramePr>
            <a:graphicFrameLocks noGrp="1"/>
          </p:cNvGraphicFramePr>
          <p:nvPr>
            <p:extLst>
              <p:ext uri="{D42A27DB-BD31-4B8C-83A1-F6EECF244321}">
                <p14:modId xmlns:p14="http://schemas.microsoft.com/office/powerpoint/2010/main" val="4024473342"/>
              </p:ext>
            </p:extLst>
          </p:nvPr>
        </p:nvGraphicFramePr>
        <p:xfrm>
          <a:off x="1451637" y="1612032"/>
          <a:ext cx="6096000" cy="2061645"/>
        </p:xfrm>
        <a:graphic>
          <a:graphicData uri="http://schemas.openxmlformats.org/drawingml/2006/table">
            <a:tbl>
              <a:tblPr firstRow="1" bandRow="1">
                <a:tableStyleId>{2D5ABB26-0587-4C30-8999-92F81FD0307C}</a:tableStyleId>
              </a:tblPr>
              <a:tblGrid>
                <a:gridCol w="3048000">
                  <a:extLst>
                    <a:ext uri="{9D8B030D-6E8A-4147-A177-3AD203B41FA5}">
                      <a16:colId xmlns:a16="http://schemas.microsoft.com/office/drawing/2014/main" val="3650065474"/>
                    </a:ext>
                  </a:extLst>
                </a:gridCol>
                <a:gridCol w="3048000">
                  <a:extLst>
                    <a:ext uri="{9D8B030D-6E8A-4147-A177-3AD203B41FA5}">
                      <a16:colId xmlns:a16="http://schemas.microsoft.com/office/drawing/2014/main" val="621453617"/>
                    </a:ext>
                  </a:extLst>
                </a:gridCol>
              </a:tblGrid>
              <a:tr h="598605">
                <a:tc>
                  <a:txBody>
                    <a:bodyPr/>
                    <a:lstStyle/>
                    <a:p>
                      <a:pPr algn="ctr"/>
                      <a:r>
                        <a:rPr lang="en-US" dirty="0">
                          <a:solidFill>
                            <a:srgbClr val="00B050"/>
                          </a:solidFill>
                        </a:rPr>
                        <a:t> YES</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a:solidFill>
                            <a:srgbClr val="FF0000"/>
                          </a:solidFill>
                        </a:rPr>
                        <a:t>  NO</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7654210"/>
                  </a:ext>
                </a:extLst>
              </a:tr>
              <a:tr h="1232358">
                <a:tc>
                  <a:txBody>
                    <a:bodyPr/>
                    <a:lstStyle/>
                    <a:p>
                      <a:pPr algn="ctr"/>
                      <a:endParaRPr lang="en-US" dirty="0"/>
                    </a:p>
                    <a:p>
                      <a:pPr algn="ctr"/>
                      <a:endParaRPr lang="en-US" u="sng" dirty="0">
                        <a:solidFill>
                          <a:schemeClr val="accent1"/>
                        </a:solidFill>
                      </a:endParaRPr>
                    </a:p>
                    <a:p>
                      <a:pPr algn="ctr"/>
                      <a:r>
                        <a:rPr lang="en-US" u="sng" dirty="0">
                          <a:solidFill>
                            <a:schemeClr val="accent1"/>
                          </a:solidFill>
                        </a:rPr>
                        <a:t>my.mediacy.com/shop</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endParaRPr lang="en-US" dirty="0"/>
                    </a:p>
                    <a:p>
                      <a:pPr algn="ctr"/>
                      <a:r>
                        <a:rPr lang="en-US" dirty="0"/>
                        <a:t>Send Purchase Order</a:t>
                      </a:r>
                    </a:p>
                    <a:p>
                      <a:pPr algn="ctr"/>
                      <a:endParaRPr lang="en-US" dirty="0"/>
                    </a:p>
                    <a:p>
                      <a:pPr algn="ctr"/>
                      <a:r>
                        <a:rPr lang="en-US" dirty="0">
                          <a:hlinkClick r:id="rId3"/>
                        </a:rPr>
                        <a:t>www.imageproshop.com</a:t>
                      </a:r>
                      <a:endParaRPr lang="en-US" dirty="0"/>
                    </a:p>
                    <a:p>
                      <a:pPr algn="ctr"/>
                      <a:endParaRPr lang="en-US"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65672320"/>
                  </a:ext>
                </a:extLst>
              </a:tr>
            </a:tbl>
          </a:graphicData>
        </a:graphic>
      </p:graphicFrame>
      <p:pic>
        <p:nvPicPr>
          <p:cNvPr id="9" name="Graphic 8" descr="Checkmark with solid fill">
            <a:extLst>
              <a:ext uri="{FF2B5EF4-FFF2-40B4-BE49-F238E27FC236}">
                <a16:creationId xmlns:a16="http://schemas.microsoft.com/office/drawing/2014/main" id="{BC878128-A3DD-A6A5-6081-43C53D866F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38628" y="1717537"/>
            <a:ext cx="351534" cy="351534"/>
          </a:xfrm>
          <a:prstGeom prst="rect">
            <a:avLst/>
          </a:prstGeom>
        </p:spPr>
      </p:pic>
      <p:pic>
        <p:nvPicPr>
          <p:cNvPr id="11" name="Graphic 10" descr="Close with solid fill">
            <a:extLst>
              <a:ext uri="{FF2B5EF4-FFF2-40B4-BE49-F238E27FC236}">
                <a16:creationId xmlns:a16="http://schemas.microsoft.com/office/drawing/2014/main" id="{331D9DE2-1A3B-FE81-BCFC-03C43F61C77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02846" y="1736669"/>
            <a:ext cx="347472" cy="347472"/>
          </a:xfrm>
          <a:prstGeom prst="rect">
            <a:avLst/>
          </a:prstGeom>
        </p:spPr>
      </p:pic>
      <p:sp>
        <p:nvSpPr>
          <p:cNvPr id="13" name="TextBox 12">
            <a:extLst>
              <a:ext uri="{FF2B5EF4-FFF2-40B4-BE49-F238E27FC236}">
                <a16:creationId xmlns:a16="http://schemas.microsoft.com/office/drawing/2014/main" id="{1EE60DE8-7901-CA61-F6C0-DD71F99117B8}"/>
              </a:ext>
            </a:extLst>
          </p:cNvPr>
          <p:cNvSpPr txBox="1"/>
          <p:nvPr/>
        </p:nvSpPr>
        <p:spPr>
          <a:xfrm>
            <a:off x="1451637" y="4109629"/>
            <a:ext cx="6096000" cy="338554"/>
          </a:xfrm>
          <a:prstGeom prst="rect">
            <a:avLst/>
          </a:prstGeom>
          <a:solidFill>
            <a:schemeClr val="bg1">
              <a:lumMod val="95000"/>
            </a:schemeClr>
          </a:solidFill>
        </p:spPr>
        <p:txBody>
          <a:bodyPr wrap="square">
            <a:spAutoFit/>
          </a:bodyPr>
          <a:lstStyle/>
          <a:p>
            <a:pPr algn="ctr"/>
            <a:r>
              <a:rPr lang="en-US" sz="1600" b="0" u="sng" dirty="0"/>
              <a:t>EXCEPTION</a:t>
            </a:r>
            <a:r>
              <a:rPr lang="en-US" sz="1600" b="0" dirty="0"/>
              <a:t>:  Send POs for Retired Part #s until May 31</a:t>
            </a:r>
            <a:r>
              <a:rPr lang="en-US" sz="1600" b="0" baseline="30000" dirty="0"/>
              <a:t>st</a:t>
            </a:r>
            <a:endParaRPr lang="en-US" sz="1600" b="0" dirty="0"/>
          </a:p>
        </p:txBody>
      </p:sp>
      <p:sp>
        <p:nvSpPr>
          <p:cNvPr id="3" name="Rectangle 2">
            <a:extLst>
              <a:ext uri="{FF2B5EF4-FFF2-40B4-BE49-F238E27FC236}">
                <a16:creationId xmlns:a16="http://schemas.microsoft.com/office/drawing/2014/main" id="{BC96A0EA-152F-D03A-25CF-B53DFA27603C}"/>
              </a:ext>
            </a:extLst>
          </p:cNvPr>
          <p:cNvSpPr/>
          <p:nvPr/>
        </p:nvSpPr>
        <p:spPr bwMode="auto">
          <a:xfrm>
            <a:off x="4465674" y="1408814"/>
            <a:ext cx="3274828" cy="2413591"/>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1423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prstGeom prst="rect">
            <a:avLst/>
          </a:prstGeom>
        </p:spPr>
        <p:txBody>
          <a:bodyPr lIns="91440" tIns="45720" rIns="91440" bIns="45720" anchor="t"/>
          <a:lstStyle/>
          <a:p>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How to Pay</a:t>
            </a:r>
          </a:p>
        </p:txBody>
      </p:sp>
      <p:sp>
        <p:nvSpPr>
          <p:cNvPr id="4" name="Content Placeholder 3">
            <a:extLst>
              <a:ext uri="{FF2B5EF4-FFF2-40B4-BE49-F238E27FC236}">
                <a16:creationId xmlns:a16="http://schemas.microsoft.com/office/drawing/2014/main" id="{74647D77-5226-92C3-3D91-EAAF38D9D01D}"/>
              </a:ext>
            </a:extLst>
          </p:cNvPr>
          <p:cNvSpPr>
            <a:spLocks noGrp="1"/>
          </p:cNvSpPr>
          <p:nvPr>
            <p:ph idx="1"/>
          </p:nvPr>
        </p:nvSpPr>
        <p:spPr/>
        <p:txBody>
          <a:bodyPr/>
          <a:lstStyle/>
          <a:p>
            <a:r>
              <a:rPr lang="en-US" dirty="0"/>
              <a:t>Credit Card</a:t>
            </a:r>
          </a:p>
          <a:p>
            <a:pPr lvl="1"/>
            <a:r>
              <a:rPr lang="en-US" sz="1400" dirty="0"/>
              <a:t>Must pay through </a:t>
            </a:r>
            <a:r>
              <a:rPr lang="en-US" sz="1400" u="sng" dirty="0"/>
              <a:t>my.mediacy.com </a:t>
            </a:r>
            <a:r>
              <a:rPr lang="en-US" sz="1400" dirty="0"/>
              <a:t>account</a:t>
            </a:r>
            <a:br>
              <a:rPr lang="en-US" dirty="0"/>
            </a:br>
            <a:endParaRPr lang="en-US" dirty="0"/>
          </a:p>
          <a:p>
            <a:r>
              <a:rPr lang="en-US" dirty="0"/>
              <a:t>ACH / Wire</a:t>
            </a:r>
          </a:p>
          <a:p>
            <a:pPr lvl="1"/>
            <a:r>
              <a:rPr lang="en-US" sz="1400" dirty="0"/>
              <a:t>Must cover all Wire Fees. Do </a:t>
            </a:r>
            <a:r>
              <a:rPr lang="en-US" sz="1400" u="sng" dirty="0"/>
              <a:t>NOT</a:t>
            </a:r>
            <a:r>
              <a:rPr lang="en-US" sz="1400" dirty="0"/>
              <a:t> pass along to MediaCy</a:t>
            </a:r>
            <a:br>
              <a:rPr lang="en-US" dirty="0"/>
            </a:br>
            <a:endParaRPr lang="en-US" dirty="0"/>
          </a:p>
          <a:p>
            <a:r>
              <a:rPr lang="en-US" dirty="0"/>
              <a:t>Mail Checks</a:t>
            </a:r>
          </a:p>
          <a:p>
            <a:pPr lvl="1"/>
            <a:r>
              <a:rPr lang="en-US" sz="1400" dirty="0"/>
              <a:t>1700 Rockville Pike, Suite 240, Rockville, MD 20815</a:t>
            </a:r>
          </a:p>
          <a:p>
            <a:pPr lvl="1"/>
            <a:r>
              <a:rPr lang="en-US" sz="1400" dirty="0"/>
              <a:t>New suite # in Oct 2023!!</a:t>
            </a:r>
            <a:br>
              <a:rPr lang="en-US" sz="1400" dirty="0"/>
            </a:br>
            <a:endParaRPr lang="en-US" sz="1400" dirty="0"/>
          </a:p>
          <a:p>
            <a:endParaRPr lang="en-US" dirty="0"/>
          </a:p>
          <a:p>
            <a:endParaRPr lang="en-US" dirty="0"/>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spTree>
    <p:extLst>
      <p:ext uri="{BB962C8B-B14F-4D97-AF65-F5344CB8AC3E}">
        <p14:creationId xmlns:p14="http://schemas.microsoft.com/office/powerpoint/2010/main" val="336600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C59C8608-4AA5-B2A0-56FC-4A31D9C9E21E}"/>
              </a:ext>
            </a:extLst>
          </p:cNvPr>
          <p:cNvSpPr txBox="1">
            <a:spLocks/>
          </p:cNvSpPr>
          <p:nvPr/>
        </p:nvSpPr>
        <p:spPr>
          <a:xfrm>
            <a:off x="1119188" y="1788608"/>
            <a:ext cx="6905625" cy="1566284"/>
          </a:xfrm>
          <a:prstGeom prst="rect">
            <a:avLst/>
          </a:prstGeom>
        </p:spPr>
        <p:txBody>
          <a:bodyPr lIns="91440" tIns="45720" rIns="91440" bIns="45720" anchor="t"/>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pPr algn="ctr"/>
            <a:r>
              <a:rPr lang="en-US" sz="3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Your </a:t>
            </a:r>
          </a:p>
          <a:p>
            <a:pPr algn="ctr"/>
            <a:r>
              <a:rPr lang="en-US" sz="3200" b="0" u="sng" dirty="0">
                <a:solidFill>
                  <a:schemeClr val="bg1"/>
                </a:solidFill>
                <a:latin typeface="Open Sans" panose="020B0606030504020204" pitchFamily="34" charset="0"/>
                <a:ea typeface="Open Sans" panose="020B0606030504020204" pitchFamily="34" charset="0"/>
                <a:cs typeface="Open Sans" panose="020B0606030504020204" pitchFamily="34" charset="0"/>
              </a:rPr>
              <a:t>my.mediacy.com</a:t>
            </a:r>
          </a:p>
          <a:p>
            <a:pPr algn="ctr"/>
            <a:r>
              <a:rPr lang="en-US" sz="3200" b="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Account</a:t>
            </a:r>
            <a:endParaRPr lang="en-US" sz="32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FADC1B0A-2060-44D7-8643-2505E9383614}"/>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bg1"/>
                </a:solidFill>
                <a:latin typeface="Open Sans" panose="020B0606030504020204" pitchFamily="34" charset="0"/>
                <a:ea typeface="Open Sans" panose="020B0606030504020204" pitchFamily="34" charset="0"/>
                <a:cs typeface="Open Sans" panose="020B0606030504020204" pitchFamily="34" charset="0"/>
              </a:rPr>
              <a:t>CONFIDENTIAL</a:t>
            </a:r>
          </a:p>
        </p:txBody>
      </p:sp>
    </p:spTree>
    <p:extLst>
      <p:ext uri="{BB962C8B-B14F-4D97-AF65-F5344CB8AC3E}">
        <p14:creationId xmlns:p14="http://schemas.microsoft.com/office/powerpoint/2010/main" val="68706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F80ED-4543-10D4-E898-BE26E50FFF81}"/>
              </a:ext>
            </a:extLst>
          </p:cNvPr>
          <p:cNvSpPr>
            <a:spLocks noGrp="1"/>
          </p:cNvSpPr>
          <p:nvPr>
            <p:ph type="title"/>
          </p:nvPr>
        </p:nvSpPr>
        <p:spPr/>
        <p:txBody>
          <a:bodyPr/>
          <a:lstStyle/>
          <a:p>
            <a:r>
              <a:rPr lang="en-US" dirty="0"/>
              <a:t>Benefits (to Partner)</a:t>
            </a:r>
          </a:p>
        </p:txBody>
      </p:sp>
      <p:sp>
        <p:nvSpPr>
          <p:cNvPr id="3" name="Content Placeholder 2">
            <a:extLst>
              <a:ext uri="{FF2B5EF4-FFF2-40B4-BE49-F238E27FC236}">
                <a16:creationId xmlns:a16="http://schemas.microsoft.com/office/drawing/2014/main" id="{61AFD3F0-934C-9C99-751E-EE637A746CCB}"/>
              </a:ext>
            </a:extLst>
          </p:cNvPr>
          <p:cNvSpPr>
            <a:spLocks noGrp="1"/>
          </p:cNvSpPr>
          <p:nvPr>
            <p:ph idx="1"/>
          </p:nvPr>
        </p:nvSpPr>
        <p:spPr/>
        <p:txBody>
          <a:bodyPr/>
          <a:lstStyle/>
          <a:p>
            <a:r>
              <a:rPr lang="en-US" dirty="0"/>
              <a:t>One location with all your End Users</a:t>
            </a:r>
          </a:p>
          <a:p>
            <a:r>
              <a:rPr lang="en-US" dirty="0"/>
              <a:t>Visibility to product purchases over time</a:t>
            </a:r>
          </a:p>
          <a:p>
            <a:r>
              <a:rPr lang="en-US" dirty="0"/>
              <a:t>Self-service distribution of Trial Licenses to End Users</a:t>
            </a:r>
          </a:p>
          <a:p>
            <a:r>
              <a:rPr lang="en-US" dirty="0"/>
              <a:t>One location to manage NFR Demo Licenses</a:t>
            </a:r>
          </a:p>
          <a:p>
            <a:r>
              <a:rPr lang="en-US" dirty="0"/>
              <a:t>One location with all your Support Tickets</a:t>
            </a:r>
          </a:p>
          <a:p>
            <a:r>
              <a:rPr lang="en-US" dirty="0"/>
              <a:t>Easy team setup to share licenses and tickets across the team</a:t>
            </a:r>
          </a:p>
          <a:p>
            <a:r>
              <a:rPr lang="en-US" dirty="0"/>
              <a:t>Access to all Orders and Invoices</a:t>
            </a:r>
          </a:p>
          <a:p>
            <a:r>
              <a:rPr lang="en-US" dirty="0"/>
              <a:t>Visibility of Invoice Payment status and easy Credit Card payment</a:t>
            </a:r>
          </a:p>
          <a:p>
            <a:r>
              <a:rPr lang="en-US" dirty="0"/>
              <a:t>Optional benefit of working with “Sub Partners”</a:t>
            </a:r>
          </a:p>
          <a:p>
            <a:endParaRPr lang="en-US" dirty="0"/>
          </a:p>
        </p:txBody>
      </p:sp>
    </p:spTree>
    <p:extLst>
      <p:ext uri="{BB962C8B-B14F-4D97-AF65-F5344CB8AC3E}">
        <p14:creationId xmlns:p14="http://schemas.microsoft.com/office/powerpoint/2010/main" val="2783082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prstGeom prst="rect">
            <a:avLst/>
          </a:prstGeom>
        </p:spPr>
        <p:txBody>
          <a:bodyPr lIns="91440" tIns="45720" rIns="91440" bIns="45720" anchor="t"/>
          <a:lstStyle/>
          <a:p>
            <a:r>
              <a:rPr lang="en-US" sz="3200" dirty="0"/>
              <a:t>my.mediacy.com</a:t>
            </a:r>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3">
            <a:extLst>
              <a:ext uri="{FF2B5EF4-FFF2-40B4-BE49-F238E27FC236}">
                <a16:creationId xmlns:a16="http://schemas.microsoft.com/office/drawing/2014/main" id="{74647D77-5226-92C3-3D91-EAAF38D9D01D}"/>
              </a:ext>
            </a:extLst>
          </p:cNvPr>
          <p:cNvSpPr>
            <a:spLocks noGrp="1"/>
          </p:cNvSpPr>
          <p:nvPr>
            <p:ph idx="1"/>
          </p:nvPr>
        </p:nvSpPr>
        <p:spPr>
          <a:xfrm>
            <a:off x="888257" y="1272210"/>
            <a:ext cx="7367483" cy="3451344"/>
          </a:xfrm>
        </p:spPr>
        <p:txBody>
          <a:bodyPr anchor="ctr"/>
          <a:lstStyle/>
          <a:p>
            <a:pPr marL="0" indent="0" algn="ctr">
              <a:buNone/>
            </a:pPr>
            <a:r>
              <a:rPr lang="en-US" sz="3200" dirty="0">
                <a:solidFill>
                  <a:schemeClr val="accent2"/>
                </a:solidFill>
              </a:rPr>
              <a:t>How to get a Partner account?</a:t>
            </a:r>
            <a:endParaRPr lang="en-US" sz="1600" dirty="0">
              <a:solidFill>
                <a:schemeClr val="accent2"/>
              </a:solidFill>
            </a:endParaRPr>
          </a:p>
          <a:p>
            <a:pPr marL="0" indent="0" algn="ctr">
              <a:buNone/>
            </a:pPr>
            <a:r>
              <a:rPr lang="en-US" dirty="0"/>
              <a:t>Media Cybernetics must create all Partner accounts </a:t>
            </a:r>
          </a:p>
          <a:p>
            <a:pPr marL="0" indent="0" algn="ctr">
              <a:buNone/>
            </a:pPr>
            <a:r>
              <a:rPr lang="en-US" dirty="0"/>
              <a:t>and send you an invitation email</a:t>
            </a:r>
          </a:p>
          <a:p>
            <a:pPr marL="0" indent="0" algn="ctr">
              <a:buNone/>
            </a:pPr>
            <a:endParaRPr lang="en-US" dirty="0"/>
          </a:p>
          <a:p>
            <a:pPr marL="0" indent="0" algn="ctr">
              <a:buNone/>
            </a:pPr>
            <a:r>
              <a:rPr lang="en-US" sz="3200" dirty="0">
                <a:solidFill>
                  <a:schemeClr val="accent2"/>
                </a:solidFill>
              </a:rPr>
              <a:t>When?</a:t>
            </a:r>
            <a:endParaRPr lang="en-US" sz="1600" dirty="0">
              <a:solidFill>
                <a:schemeClr val="accent2"/>
              </a:solidFill>
            </a:endParaRPr>
          </a:p>
          <a:p>
            <a:pPr marL="0" indent="0" algn="ctr">
              <a:buNone/>
            </a:pPr>
            <a:r>
              <a:rPr lang="en-US" dirty="0"/>
              <a:t>Starting week of March 6th</a:t>
            </a:r>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spTree>
    <p:extLst>
      <p:ext uri="{BB962C8B-B14F-4D97-AF65-F5344CB8AC3E}">
        <p14:creationId xmlns:p14="http://schemas.microsoft.com/office/powerpoint/2010/main" val="353884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prstGeom prst="rect">
            <a:avLst/>
          </a:prstGeom>
        </p:spPr>
        <p:txBody>
          <a:bodyPr lIns="91440" tIns="45720" rIns="91440" bIns="45720" anchor="t"/>
          <a:lstStyle/>
          <a:p>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Agenda</a:t>
            </a:r>
          </a:p>
        </p:txBody>
      </p:sp>
      <p:sp>
        <p:nvSpPr>
          <p:cNvPr id="3" name="Content Placeholder 2">
            <a:extLst>
              <a:ext uri="{FF2B5EF4-FFF2-40B4-BE49-F238E27FC236}">
                <a16:creationId xmlns:a16="http://schemas.microsoft.com/office/drawing/2014/main" id="{642ADF3F-0A28-D143-5FB8-9718AE80C99D}"/>
              </a:ext>
            </a:extLst>
          </p:cNvPr>
          <p:cNvSpPr>
            <a:spLocks noGrp="1"/>
          </p:cNvSpPr>
          <p:nvPr>
            <p:ph idx="1"/>
          </p:nvPr>
        </p:nvSpPr>
        <p:spPr/>
        <p:txBody>
          <a:bodyPr/>
          <a:lstStyle/>
          <a:p>
            <a:r>
              <a:rPr lang="en-US" dirty="0"/>
              <a:t>Pricelist 2023</a:t>
            </a:r>
          </a:p>
          <a:p>
            <a:r>
              <a:rPr lang="en-US" dirty="0"/>
              <a:t>Ordering Updates</a:t>
            </a:r>
          </a:p>
          <a:p>
            <a:r>
              <a:rPr lang="en-US" dirty="0"/>
              <a:t>Your my.mediacy.com Account</a:t>
            </a:r>
          </a:p>
          <a:p>
            <a:r>
              <a:rPr lang="en-US" dirty="0"/>
              <a:t>Shop &amp; Deliver</a:t>
            </a:r>
          </a:p>
          <a:p>
            <a:r>
              <a:rPr lang="en-US" dirty="0"/>
              <a:t>Additional Documentation</a:t>
            </a:r>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spTree>
    <p:extLst>
      <p:ext uri="{BB962C8B-B14F-4D97-AF65-F5344CB8AC3E}">
        <p14:creationId xmlns:p14="http://schemas.microsoft.com/office/powerpoint/2010/main" val="2468331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prstGeom prst="rect">
            <a:avLst/>
          </a:prstGeom>
        </p:spPr>
        <p:txBody>
          <a:bodyPr lIns="91440" tIns="45720" rIns="91440" bIns="45720" anchor="t"/>
          <a:lstStyle/>
          <a:p>
            <a:r>
              <a:rPr lang="en-US" sz="3200" dirty="0"/>
              <a:t>my.mediacy.com</a:t>
            </a:r>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pic>
        <p:nvPicPr>
          <p:cNvPr id="7" name="Picture 6">
            <a:extLst>
              <a:ext uri="{FF2B5EF4-FFF2-40B4-BE49-F238E27FC236}">
                <a16:creationId xmlns:a16="http://schemas.microsoft.com/office/drawing/2014/main" id="{07C463B2-5F98-28DB-95F1-D92E692DE380}"/>
              </a:ext>
            </a:extLst>
          </p:cNvPr>
          <p:cNvPicPr>
            <a:picLocks noChangeAspect="1"/>
          </p:cNvPicPr>
          <p:nvPr/>
        </p:nvPicPr>
        <p:blipFill rotWithShape="1">
          <a:blip r:embed="rId3"/>
          <a:srcRect l="2572" t="2475" r="2453" b="1221"/>
          <a:stretch/>
        </p:blipFill>
        <p:spPr>
          <a:xfrm>
            <a:off x="2200426" y="1059581"/>
            <a:ext cx="4743148" cy="3815447"/>
          </a:xfrm>
          <a:prstGeom prst="rect">
            <a:avLst/>
          </a:prstGeom>
        </p:spPr>
      </p:pic>
      <p:cxnSp>
        <p:nvCxnSpPr>
          <p:cNvPr id="3" name="Straight Arrow Connector 2">
            <a:extLst>
              <a:ext uri="{FF2B5EF4-FFF2-40B4-BE49-F238E27FC236}">
                <a16:creationId xmlns:a16="http://schemas.microsoft.com/office/drawing/2014/main" id="{F92A1F42-2A3F-FE39-8406-14D3E2648A8C}"/>
              </a:ext>
            </a:extLst>
          </p:cNvPr>
          <p:cNvCxnSpPr/>
          <p:nvPr/>
        </p:nvCxnSpPr>
        <p:spPr bwMode="auto">
          <a:xfrm>
            <a:off x="1244010" y="2913321"/>
            <a:ext cx="1238693" cy="0"/>
          </a:xfrm>
          <a:prstGeom prst="straightConnector1">
            <a:avLst/>
          </a:prstGeom>
          <a:noFill/>
          <a:ln w="76200" cap="flat" cmpd="sng" algn="ctr">
            <a:solidFill>
              <a:schemeClr val="accent2"/>
            </a:solidFill>
            <a:prstDash val="solid"/>
            <a:round/>
            <a:headEnd type="none" w="med" len="med"/>
            <a:tailEnd type="triangle"/>
          </a:ln>
          <a:effectLst/>
        </p:spPr>
      </p:cxnSp>
    </p:spTree>
    <p:extLst>
      <p:ext uri="{BB962C8B-B14F-4D97-AF65-F5344CB8AC3E}">
        <p14:creationId xmlns:p14="http://schemas.microsoft.com/office/powerpoint/2010/main" val="3293787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prstGeom prst="rect">
            <a:avLst/>
          </a:prstGeom>
        </p:spPr>
        <p:txBody>
          <a:bodyPr lIns="91440" tIns="45720" rIns="91440" bIns="45720" anchor="t"/>
          <a:lstStyle/>
          <a:p>
            <a:r>
              <a:rPr lang="en-US" sz="3200" dirty="0"/>
              <a:t>my.mediacy.com</a:t>
            </a:r>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pic>
        <p:nvPicPr>
          <p:cNvPr id="3" name="Picture 2">
            <a:extLst>
              <a:ext uri="{FF2B5EF4-FFF2-40B4-BE49-F238E27FC236}">
                <a16:creationId xmlns:a16="http://schemas.microsoft.com/office/drawing/2014/main" id="{F017169F-645E-0852-26B0-853ED8A52DFA}"/>
              </a:ext>
            </a:extLst>
          </p:cNvPr>
          <p:cNvPicPr>
            <a:picLocks noChangeAspect="1"/>
          </p:cNvPicPr>
          <p:nvPr/>
        </p:nvPicPr>
        <p:blipFill rotWithShape="1">
          <a:blip r:embed="rId3"/>
          <a:srcRect l="30409" t="16806" r="29219"/>
          <a:stretch/>
        </p:blipFill>
        <p:spPr>
          <a:xfrm>
            <a:off x="2935412" y="1136021"/>
            <a:ext cx="3273175" cy="3675211"/>
          </a:xfrm>
          <a:prstGeom prst="rect">
            <a:avLst/>
          </a:prstGeom>
          <a:ln>
            <a:noFill/>
          </a:ln>
        </p:spPr>
      </p:pic>
    </p:spTree>
    <p:extLst>
      <p:ext uri="{BB962C8B-B14F-4D97-AF65-F5344CB8AC3E}">
        <p14:creationId xmlns:p14="http://schemas.microsoft.com/office/powerpoint/2010/main" val="3057066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prstGeom prst="rect">
            <a:avLst/>
          </a:prstGeom>
        </p:spPr>
        <p:txBody>
          <a:bodyPr lIns="91440" tIns="45720" rIns="91440" bIns="45720" anchor="t"/>
          <a:lstStyle/>
          <a:p>
            <a:r>
              <a:rPr lang="en-US" sz="3200" dirty="0"/>
              <a:t>my.mediacy.com</a:t>
            </a:r>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pic>
        <p:nvPicPr>
          <p:cNvPr id="4" name="Picture 3">
            <a:extLst>
              <a:ext uri="{FF2B5EF4-FFF2-40B4-BE49-F238E27FC236}">
                <a16:creationId xmlns:a16="http://schemas.microsoft.com/office/drawing/2014/main" id="{F7CE766A-6484-3877-849C-21A6AE10694F}"/>
              </a:ext>
            </a:extLst>
          </p:cNvPr>
          <p:cNvPicPr>
            <a:picLocks noChangeAspect="1"/>
          </p:cNvPicPr>
          <p:nvPr/>
        </p:nvPicPr>
        <p:blipFill>
          <a:blip r:embed="rId3"/>
          <a:stretch>
            <a:fillRect/>
          </a:stretch>
        </p:blipFill>
        <p:spPr>
          <a:xfrm>
            <a:off x="770787" y="1251553"/>
            <a:ext cx="7822023" cy="3184794"/>
          </a:xfrm>
          <a:prstGeom prst="rect">
            <a:avLst/>
          </a:prstGeom>
          <a:ln>
            <a:solidFill>
              <a:schemeClr val="bg1">
                <a:lumMod val="85000"/>
              </a:schemeClr>
            </a:solidFill>
          </a:ln>
        </p:spPr>
      </p:pic>
      <p:cxnSp>
        <p:nvCxnSpPr>
          <p:cNvPr id="6" name="Straight Arrow Connector 5">
            <a:extLst>
              <a:ext uri="{FF2B5EF4-FFF2-40B4-BE49-F238E27FC236}">
                <a16:creationId xmlns:a16="http://schemas.microsoft.com/office/drawing/2014/main" id="{9F3E4D26-DE66-BC7D-C39E-74B8B162DC14}"/>
              </a:ext>
            </a:extLst>
          </p:cNvPr>
          <p:cNvCxnSpPr>
            <a:cxnSpLocks/>
          </p:cNvCxnSpPr>
          <p:nvPr/>
        </p:nvCxnSpPr>
        <p:spPr bwMode="auto">
          <a:xfrm>
            <a:off x="1691640" y="1656021"/>
            <a:ext cx="519781" cy="0"/>
          </a:xfrm>
          <a:prstGeom prst="straightConnector1">
            <a:avLst/>
          </a:prstGeom>
          <a:noFill/>
          <a:ln w="57150" cap="flat" cmpd="sng" algn="ctr">
            <a:solidFill>
              <a:schemeClr val="accent1"/>
            </a:solidFill>
            <a:prstDash val="solid"/>
            <a:round/>
            <a:headEnd type="none" w="med" len="med"/>
            <a:tailEnd type="triangle"/>
          </a:ln>
          <a:effectLst/>
        </p:spPr>
      </p:cxnSp>
      <p:sp>
        <p:nvSpPr>
          <p:cNvPr id="15" name="TextBox 14">
            <a:extLst>
              <a:ext uri="{FF2B5EF4-FFF2-40B4-BE49-F238E27FC236}">
                <a16:creationId xmlns:a16="http://schemas.microsoft.com/office/drawing/2014/main" id="{87E73901-D6B0-A93D-9005-899EEEAB6EAF}"/>
              </a:ext>
            </a:extLst>
          </p:cNvPr>
          <p:cNvSpPr txBox="1"/>
          <p:nvPr/>
        </p:nvSpPr>
        <p:spPr>
          <a:xfrm>
            <a:off x="374650" y="1394411"/>
            <a:ext cx="1299135" cy="523220"/>
          </a:xfrm>
          <a:prstGeom prst="rect">
            <a:avLst/>
          </a:prstGeom>
          <a:noFill/>
        </p:spPr>
        <p:txBody>
          <a:bodyPr wrap="square" rtlCol="0">
            <a:spAutoFit/>
          </a:bodyPr>
          <a:lstStyle/>
          <a:p>
            <a:pPr algn="r"/>
            <a:r>
              <a:rPr lang="en-US" sz="1400" dirty="0">
                <a:solidFill>
                  <a:schemeClr val="accent1"/>
                </a:solidFill>
              </a:rPr>
              <a:t>Same as End User View</a:t>
            </a:r>
          </a:p>
        </p:txBody>
      </p:sp>
      <p:sp>
        <p:nvSpPr>
          <p:cNvPr id="16" name="Left Bracket 15">
            <a:extLst>
              <a:ext uri="{FF2B5EF4-FFF2-40B4-BE49-F238E27FC236}">
                <a16:creationId xmlns:a16="http://schemas.microsoft.com/office/drawing/2014/main" id="{28DEBAB5-4419-423D-A481-6B27F43A3506}"/>
              </a:ext>
            </a:extLst>
          </p:cNvPr>
          <p:cNvSpPr/>
          <p:nvPr/>
        </p:nvSpPr>
        <p:spPr bwMode="auto">
          <a:xfrm rot="5400000">
            <a:off x="6764273" y="781324"/>
            <a:ext cx="55046" cy="761462"/>
          </a:xfrm>
          <a:prstGeom prst="leftBracket">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7" name="TextBox 16">
            <a:extLst>
              <a:ext uri="{FF2B5EF4-FFF2-40B4-BE49-F238E27FC236}">
                <a16:creationId xmlns:a16="http://schemas.microsoft.com/office/drawing/2014/main" id="{0CA7B0FD-9E91-5510-F6C9-EB94B61BE613}"/>
              </a:ext>
            </a:extLst>
          </p:cNvPr>
          <p:cNvSpPr txBox="1"/>
          <p:nvPr/>
        </p:nvSpPr>
        <p:spPr>
          <a:xfrm>
            <a:off x="6161655" y="813779"/>
            <a:ext cx="1260281" cy="307777"/>
          </a:xfrm>
          <a:prstGeom prst="rect">
            <a:avLst/>
          </a:prstGeom>
          <a:noFill/>
        </p:spPr>
        <p:txBody>
          <a:bodyPr wrap="none" rtlCol="0">
            <a:spAutoFit/>
          </a:bodyPr>
          <a:lstStyle/>
          <a:p>
            <a:r>
              <a:rPr lang="en-US" sz="1400" dirty="0">
                <a:solidFill>
                  <a:schemeClr val="accent1"/>
                </a:solidFill>
              </a:rPr>
              <a:t>Partner Only</a:t>
            </a:r>
          </a:p>
        </p:txBody>
      </p:sp>
    </p:spTree>
    <p:extLst>
      <p:ext uri="{BB962C8B-B14F-4D97-AF65-F5344CB8AC3E}">
        <p14:creationId xmlns:p14="http://schemas.microsoft.com/office/powerpoint/2010/main" val="179156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verview">
            <a:hlinkClick r:id="" action="ppaction://media"/>
            <a:extLst>
              <a:ext uri="{FF2B5EF4-FFF2-40B4-BE49-F238E27FC236}">
                <a16:creationId xmlns:a16="http://schemas.microsoft.com/office/drawing/2014/main" id="{1DFEC812-ADE1-0A33-F0C5-0766B947BB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84972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C59C8608-4AA5-B2A0-56FC-4A31D9C9E21E}"/>
              </a:ext>
            </a:extLst>
          </p:cNvPr>
          <p:cNvSpPr txBox="1">
            <a:spLocks/>
          </p:cNvSpPr>
          <p:nvPr/>
        </p:nvSpPr>
        <p:spPr>
          <a:xfrm>
            <a:off x="1119188" y="2260207"/>
            <a:ext cx="6905625" cy="623086"/>
          </a:xfrm>
          <a:prstGeom prst="rect">
            <a:avLst/>
          </a:prstGeom>
        </p:spPr>
        <p:txBody>
          <a:bodyPr lIns="91440" tIns="45720" rIns="91440" bIns="45720" anchor="t"/>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pPr algn="ctr"/>
            <a:r>
              <a:rPr lang="en-US" sz="3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Shop &amp; </a:t>
            </a:r>
            <a:r>
              <a:rPr lang="en-US" sz="320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eDeliver</a:t>
            </a:r>
            <a:endParaRPr lang="en-US" sz="32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FADC1B0A-2060-44D7-8643-2505E9383614}"/>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bg1"/>
                </a:solidFill>
                <a:latin typeface="Open Sans" panose="020B0606030504020204" pitchFamily="34" charset="0"/>
                <a:ea typeface="Open Sans" panose="020B0606030504020204" pitchFamily="34" charset="0"/>
                <a:cs typeface="Open Sans" panose="020B0606030504020204" pitchFamily="34" charset="0"/>
              </a:rPr>
              <a:t>CONFIDENTIAL</a:t>
            </a:r>
          </a:p>
        </p:txBody>
      </p:sp>
    </p:spTree>
    <p:extLst>
      <p:ext uri="{BB962C8B-B14F-4D97-AF65-F5344CB8AC3E}">
        <p14:creationId xmlns:p14="http://schemas.microsoft.com/office/powerpoint/2010/main" val="3382480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prstGeom prst="rect">
            <a:avLst/>
          </a:prstGeom>
        </p:spPr>
        <p:txBody>
          <a:bodyPr lIns="91440" tIns="45720" rIns="91440" bIns="45720" anchor="t"/>
          <a:lstStyle/>
          <a:p>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Shopping &amp; </a:t>
            </a:r>
            <a:r>
              <a:rPr lang="en-US" sz="3200" b="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eDelivery</a:t>
            </a:r>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3">
            <a:extLst>
              <a:ext uri="{FF2B5EF4-FFF2-40B4-BE49-F238E27FC236}">
                <a16:creationId xmlns:a16="http://schemas.microsoft.com/office/drawing/2014/main" id="{74647D77-5226-92C3-3D91-EAAF38D9D01D}"/>
              </a:ext>
            </a:extLst>
          </p:cNvPr>
          <p:cNvSpPr>
            <a:spLocks noGrp="1"/>
          </p:cNvSpPr>
          <p:nvPr>
            <p:ph idx="1"/>
          </p:nvPr>
        </p:nvSpPr>
        <p:spPr>
          <a:xfrm>
            <a:off x="374847" y="1552353"/>
            <a:ext cx="8630605" cy="3418696"/>
          </a:xfrm>
        </p:spPr>
        <p:txBody>
          <a:bodyPr/>
          <a:lstStyle/>
          <a:p>
            <a:pPr marL="57150" indent="0">
              <a:buNone/>
            </a:pPr>
            <a:endParaRPr lang="en-US" sz="2400" dirty="0"/>
          </a:p>
          <a:p>
            <a:pPr marL="400050">
              <a:buFont typeface="+mj-lt"/>
              <a:buAutoNum type="arabicPeriod"/>
            </a:pPr>
            <a:r>
              <a:rPr lang="en-US" sz="2400" dirty="0"/>
              <a:t>Invite End User to Register for Account</a:t>
            </a:r>
            <a:br>
              <a:rPr lang="en-US" sz="2400" dirty="0"/>
            </a:br>
            <a:endParaRPr lang="en-US" sz="2400" dirty="0"/>
          </a:p>
          <a:p>
            <a:pPr marL="400050">
              <a:buFont typeface="+mj-lt"/>
              <a:buAutoNum type="arabicPeriod"/>
            </a:pPr>
            <a:r>
              <a:rPr lang="en-US" sz="2400" dirty="0"/>
              <a:t>Shop for Products &amp; </a:t>
            </a:r>
            <a:r>
              <a:rPr lang="en-US" sz="2400" dirty="0" err="1"/>
              <a:t>eDeliver</a:t>
            </a:r>
            <a:r>
              <a:rPr lang="en-US" sz="2400" dirty="0"/>
              <a:t> to your Account</a:t>
            </a:r>
            <a:br>
              <a:rPr lang="en-US" sz="2400" dirty="0"/>
            </a:br>
            <a:endParaRPr lang="en-US" sz="2400" dirty="0"/>
          </a:p>
          <a:p>
            <a:pPr marL="400050">
              <a:buFont typeface="+mj-lt"/>
              <a:buAutoNum type="arabicPeriod"/>
            </a:pPr>
            <a:r>
              <a:rPr lang="en-US" sz="2400" dirty="0" err="1"/>
              <a:t>eDeliver</a:t>
            </a:r>
            <a:r>
              <a:rPr lang="en-US" sz="2400" dirty="0"/>
              <a:t> Products to Registered End User Admin</a:t>
            </a:r>
          </a:p>
          <a:p>
            <a:endParaRPr lang="en-US" sz="1600" dirty="0"/>
          </a:p>
          <a:p>
            <a:endParaRPr lang="en-US" dirty="0"/>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spTree>
    <p:extLst>
      <p:ext uri="{BB962C8B-B14F-4D97-AF65-F5344CB8AC3E}">
        <p14:creationId xmlns:p14="http://schemas.microsoft.com/office/powerpoint/2010/main" val="233707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sp>
        <p:nvSpPr>
          <p:cNvPr id="7" name="TextBox 6">
            <a:extLst>
              <a:ext uri="{FF2B5EF4-FFF2-40B4-BE49-F238E27FC236}">
                <a16:creationId xmlns:a16="http://schemas.microsoft.com/office/drawing/2014/main" id="{5AE0A385-89F9-3ADA-1F3B-CE3AF84186F6}"/>
              </a:ext>
            </a:extLst>
          </p:cNvPr>
          <p:cNvSpPr txBox="1"/>
          <p:nvPr/>
        </p:nvSpPr>
        <p:spPr>
          <a:xfrm>
            <a:off x="2147369" y="1328370"/>
            <a:ext cx="1185214" cy="369332"/>
          </a:xfrm>
          <a:prstGeom prst="rect">
            <a:avLst/>
          </a:prstGeom>
          <a:noFill/>
        </p:spPr>
        <p:txBody>
          <a:bodyPr wrap="square" rtlCol="0">
            <a:spAutoFit/>
          </a:bodyPr>
          <a:lstStyle/>
          <a:p>
            <a:pPr algn="ctr"/>
            <a:r>
              <a:rPr lang="en-US" dirty="0">
                <a:solidFill>
                  <a:schemeClr val="accent1"/>
                </a:solidFill>
              </a:rPr>
              <a:t>Partner</a:t>
            </a:r>
          </a:p>
        </p:txBody>
      </p:sp>
      <p:sp>
        <p:nvSpPr>
          <p:cNvPr id="8" name="TextBox 7">
            <a:extLst>
              <a:ext uri="{FF2B5EF4-FFF2-40B4-BE49-F238E27FC236}">
                <a16:creationId xmlns:a16="http://schemas.microsoft.com/office/drawing/2014/main" id="{6F5A53A3-AA02-4C9B-454A-A11431909C00}"/>
              </a:ext>
            </a:extLst>
          </p:cNvPr>
          <p:cNvSpPr txBox="1"/>
          <p:nvPr/>
        </p:nvSpPr>
        <p:spPr>
          <a:xfrm>
            <a:off x="5911419" y="1328370"/>
            <a:ext cx="1272312" cy="369332"/>
          </a:xfrm>
          <a:prstGeom prst="rect">
            <a:avLst/>
          </a:prstGeom>
          <a:noFill/>
        </p:spPr>
        <p:txBody>
          <a:bodyPr wrap="square" rtlCol="0">
            <a:spAutoFit/>
          </a:bodyPr>
          <a:lstStyle/>
          <a:p>
            <a:pPr algn="ctr"/>
            <a:r>
              <a:rPr lang="en-US" dirty="0">
                <a:solidFill>
                  <a:schemeClr val="accent1"/>
                </a:solidFill>
              </a:rPr>
              <a:t>End User</a:t>
            </a:r>
          </a:p>
        </p:txBody>
      </p:sp>
      <p:sp>
        <p:nvSpPr>
          <p:cNvPr id="9" name="TextBox 8">
            <a:extLst>
              <a:ext uri="{FF2B5EF4-FFF2-40B4-BE49-F238E27FC236}">
                <a16:creationId xmlns:a16="http://schemas.microsoft.com/office/drawing/2014/main" id="{F3C1DFD0-117E-3817-A1C7-CC266ACC3AEA}"/>
              </a:ext>
            </a:extLst>
          </p:cNvPr>
          <p:cNvSpPr txBox="1"/>
          <p:nvPr/>
        </p:nvSpPr>
        <p:spPr>
          <a:xfrm>
            <a:off x="1868749" y="2190971"/>
            <a:ext cx="2139701" cy="707886"/>
          </a:xfrm>
          <a:prstGeom prst="rect">
            <a:avLst/>
          </a:prstGeom>
          <a:noFill/>
          <a:ln>
            <a:noFill/>
          </a:ln>
        </p:spPr>
        <p:txBody>
          <a:bodyPr wrap="square" rtlCol="0">
            <a:spAutoFit/>
          </a:bodyPr>
          <a:lstStyle/>
          <a:p>
            <a:r>
              <a:rPr lang="en-US" sz="1400" dirty="0"/>
              <a:t>Imaging Integrator Inc</a:t>
            </a:r>
            <a:br>
              <a:rPr lang="en-US" sz="1400" dirty="0"/>
            </a:br>
            <a:endParaRPr lang="en-US" sz="1400" dirty="0"/>
          </a:p>
          <a:p>
            <a:r>
              <a:rPr lang="en-US" sz="1200" b="0" dirty="0"/>
              <a:t>Gold Distribution Partner</a:t>
            </a:r>
          </a:p>
        </p:txBody>
      </p:sp>
      <p:pic>
        <p:nvPicPr>
          <p:cNvPr id="11" name="Picture 10" descr="Icon&#10;&#10;Description automatically generated">
            <a:extLst>
              <a:ext uri="{FF2B5EF4-FFF2-40B4-BE49-F238E27FC236}">
                <a16:creationId xmlns:a16="http://schemas.microsoft.com/office/drawing/2014/main" id="{2690275D-4910-747D-B02F-6D5D7DBD78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203" y="2153889"/>
            <a:ext cx="505508" cy="505508"/>
          </a:xfrm>
          <a:prstGeom prst="rect">
            <a:avLst/>
          </a:prstGeom>
        </p:spPr>
      </p:pic>
      <p:pic>
        <p:nvPicPr>
          <p:cNvPr id="13" name="Picture 12" descr="Icon&#10;&#10;Description automatically generated">
            <a:extLst>
              <a:ext uri="{FF2B5EF4-FFF2-40B4-BE49-F238E27FC236}">
                <a16:creationId xmlns:a16="http://schemas.microsoft.com/office/drawing/2014/main" id="{84ADED8D-4CCC-EB30-40D5-2453CA8342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3656" y="2190971"/>
            <a:ext cx="504279" cy="502920"/>
          </a:xfrm>
          <a:prstGeom prst="rect">
            <a:avLst/>
          </a:prstGeom>
        </p:spPr>
      </p:pic>
      <p:sp>
        <p:nvSpPr>
          <p:cNvPr id="14" name="TextBox 13">
            <a:extLst>
              <a:ext uri="{FF2B5EF4-FFF2-40B4-BE49-F238E27FC236}">
                <a16:creationId xmlns:a16="http://schemas.microsoft.com/office/drawing/2014/main" id="{A69FE86F-5134-A831-AEA0-A89CFC958D5C}"/>
              </a:ext>
            </a:extLst>
          </p:cNvPr>
          <p:cNvSpPr txBox="1"/>
          <p:nvPr/>
        </p:nvSpPr>
        <p:spPr>
          <a:xfrm>
            <a:off x="5644343" y="2190971"/>
            <a:ext cx="2489750" cy="707886"/>
          </a:xfrm>
          <a:prstGeom prst="rect">
            <a:avLst/>
          </a:prstGeom>
          <a:noFill/>
        </p:spPr>
        <p:txBody>
          <a:bodyPr wrap="square" rtlCol="0">
            <a:spAutoFit/>
          </a:bodyPr>
          <a:lstStyle/>
          <a:p>
            <a:r>
              <a:rPr lang="en-US" sz="1400" dirty="0"/>
              <a:t>Industrial Research LLC</a:t>
            </a:r>
            <a:br>
              <a:rPr lang="en-US" sz="1400" dirty="0"/>
            </a:br>
            <a:endParaRPr lang="en-US" sz="1400" dirty="0"/>
          </a:p>
          <a:p>
            <a:r>
              <a:rPr lang="en-US" sz="1200" b="0" dirty="0"/>
              <a:t>Materials Inspection Company</a:t>
            </a:r>
          </a:p>
        </p:txBody>
      </p:sp>
      <p:pic>
        <p:nvPicPr>
          <p:cNvPr id="4" name="Picture 3" descr="A person smiling for the camera&#10;&#10;Description automatically generated with medium confidence">
            <a:extLst>
              <a:ext uri="{FF2B5EF4-FFF2-40B4-BE49-F238E27FC236}">
                <a16:creationId xmlns:a16="http://schemas.microsoft.com/office/drawing/2014/main" id="{B5F754A0-ECA8-4610-DEAD-FDEA7ED578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7203" y="3619903"/>
            <a:ext cx="505508" cy="505508"/>
          </a:xfrm>
          <a:prstGeom prst="rect">
            <a:avLst/>
          </a:prstGeom>
        </p:spPr>
      </p:pic>
      <p:pic>
        <p:nvPicPr>
          <p:cNvPr id="10" name="Picture 9" descr="A person smiling for the camera&#10;&#10;Description automatically generated with low confidence">
            <a:extLst>
              <a:ext uri="{FF2B5EF4-FFF2-40B4-BE49-F238E27FC236}">
                <a16:creationId xmlns:a16="http://schemas.microsoft.com/office/drawing/2014/main" id="{D9118215-DE03-455E-DD9B-9B58BD0E77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5038" y="3619903"/>
            <a:ext cx="505508" cy="508635"/>
          </a:xfrm>
          <a:prstGeom prst="rect">
            <a:avLst/>
          </a:prstGeom>
        </p:spPr>
      </p:pic>
      <p:sp>
        <p:nvSpPr>
          <p:cNvPr id="6" name="TextBox 5">
            <a:extLst>
              <a:ext uri="{FF2B5EF4-FFF2-40B4-BE49-F238E27FC236}">
                <a16:creationId xmlns:a16="http://schemas.microsoft.com/office/drawing/2014/main" id="{1DD99932-3400-75AE-BA64-2A5B812917B7}"/>
              </a:ext>
            </a:extLst>
          </p:cNvPr>
          <p:cNvSpPr txBox="1"/>
          <p:nvPr/>
        </p:nvSpPr>
        <p:spPr>
          <a:xfrm>
            <a:off x="1868749" y="3576605"/>
            <a:ext cx="2139701" cy="646331"/>
          </a:xfrm>
          <a:prstGeom prst="rect">
            <a:avLst/>
          </a:prstGeom>
          <a:noFill/>
        </p:spPr>
        <p:txBody>
          <a:bodyPr wrap="square">
            <a:spAutoFit/>
          </a:bodyPr>
          <a:lstStyle/>
          <a:p>
            <a:r>
              <a:rPr lang="en-US" sz="1200" dirty="0"/>
              <a:t>John Doe</a:t>
            </a:r>
          </a:p>
          <a:p>
            <a:r>
              <a:rPr lang="en-US" sz="1200" b="0" dirty="0"/>
              <a:t>Sales Manager</a:t>
            </a:r>
          </a:p>
          <a:p>
            <a:r>
              <a:rPr lang="en-US" sz="1200" b="0" dirty="0"/>
              <a:t>Email/User:   </a:t>
            </a:r>
            <a:r>
              <a:rPr lang="en-US" sz="1200" b="0" u="sng" dirty="0">
                <a:solidFill>
                  <a:schemeClr val="accent1"/>
                </a:solidFill>
              </a:rPr>
              <a:t>j@ii.com</a:t>
            </a:r>
          </a:p>
        </p:txBody>
      </p:sp>
      <p:sp>
        <p:nvSpPr>
          <p:cNvPr id="15" name="TextBox 14">
            <a:extLst>
              <a:ext uri="{FF2B5EF4-FFF2-40B4-BE49-F238E27FC236}">
                <a16:creationId xmlns:a16="http://schemas.microsoft.com/office/drawing/2014/main" id="{0650FD39-C985-48A6-72B3-EC79108BA46D}"/>
              </a:ext>
            </a:extLst>
          </p:cNvPr>
          <p:cNvSpPr txBox="1"/>
          <p:nvPr/>
        </p:nvSpPr>
        <p:spPr>
          <a:xfrm>
            <a:off x="5694814" y="3549491"/>
            <a:ext cx="2187748" cy="646331"/>
          </a:xfrm>
          <a:prstGeom prst="rect">
            <a:avLst/>
          </a:prstGeom>
          <a:noFill/>
        </p:spPr>
        <p:txBody>
          <a:bodyPr wrap="square">
            <a:spAutoFit/>
          </a:bodyPr>
          <a:lstStyle/>
          <a:p>
            <a:r>
              <a:rPr lang="en-US" sz="1200" dirty="0"/>
              <a:t>Jane Smith</a:t>
            </a:r>
          </a:p>
          <a:p>
            <a:r>
              <a:rPr lang="en-US" sz="1200" b="0" dirty="0"/>
              <a:t>Engineer</a:t>
            </a:r>
          </a:p>
          <a:p>
            <a:r>
              <a:rPr lang="en-US" sz="1200" b="0" dirty="0"/>
              <a:t>Email/User:    </a:t>
            </a:r>
            <a:r>
              <a:rPr lang="en-US" sz="1200" b="0" u="sng" dirty="0">
                <a:solidFill>
                  <a:schemeClr val="accent1"/>
                </a:solidFill>
              </a:rPr>
              <a:t>j@ind.com</a:t>
            </a:r>
          </a:p>
        </p:txBody>
      </p:sp>
      <p:sp>
        <p:nvSpPr>
          <p:cNvPr id="18" name="Title 1">
            <a:extLst>
              <a:ext uri="{FF2B5EF4-FFF2-40B4-BE49-F238E27FC236}">
                <a16:creationId xmlns:a16="http://schemas.microsoft.com/office/drawing/2014/main" id="{484C0784-0FDC-CA2D-A3A5-35F405D15FE0}"/>
              </a:ext>
            </a:extLst>
          </p:cNvPr>
          <p:cNvSpPr>
            <a:spLocks noGrp="1"/>
          </p:cNvSpPr>
          <p:nvPr>
            <p:ph type="title"/>
          </p:nvPr>
        </p:nvSpPr>
        <p:spPr>
          <a:xfrm>
            <a:off x="374650" y="419946"/>
            <a:ext cx="6953322" cy="639635"/>
          </a:xfrm>
          <a:prstGeom prst="rect">
            <a:avLst/>
          </a:prstGeom>
        </p:spPr>
        <p:txBody>
          <a:bodyPr lIns="91440" tIns="45720" rIns="91440" bIns="45720" anchor="t"/>
          <a:lstStyle/>
          <a:p>
            <a:r>
              <a:rPr lang="en-US" sz="2400" dirty="0"/>
              <a:t>Demo Accounts</a:t>
            </a:r>
            <a:endParaRPr lang="en-US" sz="24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1011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6"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xfrm>
            <a:off x="2348411" y="2299699"/>
            <a:ext cx="4447179" cy="639635"/>
          </a:xfrm>
          <a:prstGeom prst="rect">
            <a:avLst/>
          </a:prstGeom>
        </p:spPr>
        <p:txBody>
          <a:bodyPr lIns="91440" tIns="45720" rIns="91440" bIns="45720" anchor="ctr"/>
          <a:lstStyle/>
          <a:p>
            <a:pPr algn="ctr"/>
            <a:r>
              <a:rPr lang="en-US" sz="2800" dirty="0">
                <a:solidFill>
                  <a:schemeClr val="accent2"/>
                </a:solidFill>
              </a:rPr>
              <a:t>Step 1</a:t>
            </a:r>
            <a:br>
              <a:rPr lang="en-US" sz="2800" dirty="0"/>
            </a:br>
            <a:r>
              <a:rPr lang="en-US" sz="2800" dirty="0"/>
              <a:t>Invite End User to Register for Account</a:t>
            </a:r>
            <a:endParaRPr lang="en-US" sz="28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spTree>
    <p:extLst>
      <p:ext uri="{BB962C8B-B14F-4D97-AF65-F5344CB8AC3E}">
        <p14:creationId xmlns:p14="http://schemas.microsoft.com/office/powerpoint/2010/main" val="2794183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D0F81F-B2F6-EB33-21FF-65FCF2DDAA3D}"/>
              </a:ext>
            </a:extLst>
          </p:cNvPr>
          <p:cNvSpPr/>
          <p:nvPr/>
        </p:nvSpPr>
        <p:spPr bwMode="auto">
          <a:xfrm>
            <a:off x="288923" y="1864552"/>
            <a:ext cx="5518880" cy="896563"/>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CD3E239C-2AD5-682A-D938-46E60E4FD834}"/>
              </a:ext>
            </a:extLst>
          </p:cNvPr>
          <p:cNvSpPr>
            <a:spLocks noGrp="1"/>
          </p:cNvSpPr>
          <p:nvPr>
            <p:ph type="title"/>
          </p:nvPr>
        </p:nvSpPr>
        <p:spPr>
          <a:xfrm>
            <a:off x="374650" y="419946"/>
            <a:ext cx="6871539" cy="639635"/>
          </a:xfrm>
          <a:prstGeom prst="rect">
            <a:avLst/>
          </a:prstGeom>
        </p:spPr>
        <p:txBody>
          <a:bodyPr lIns="91440" tIns="45720" rIns="91440" bIns="45720" anchor="t"/>
          <a:lstStyle/>
          <a:p>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Inviting End User</a:t>
            </a:r>
          </a:p>
        </p:txBody>
      </p:sp>
      <p:sp>
        <p:nvSpPr>
          <p:cNvPr id="7" name="Rectangle 6">
            <a:extLst>
              <a:ext uri="{FF2B5EF4-FFF2-40B4-BE49-F238E27FC236}">
                <a16:creationId xmlns:a16="http://schemas.microsoft.com/office/drawing/2014/main" id="{82178A12-F6DF-FEE4-C51A-9892AEAAE8D1}"/>
              </a:ext>
            </a:extLst>
          </p:cNvPr>
          <p:cNvSpPr/>
          <p:nvPr/>
        </p:nvSpPr>
        <p:spPr bwMode="auto">
          <a:xfrm>
            <a:off x="5807802" y="3367683"/>
            <a:ext cx="914400" cy="639635"/>
          </a:xfrm>
          <a:prstGeom prst="rect">
            <a:avLst/>
          </a:prstGeom>
          <a:noFill/>
          <a:ln w="9525" cap="flat" cmpd="sng" algn="ctr">
            <a:solidFill>
              <a:schemeClr val="accent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Click Link</a:t>
            </a:r>
          </a:p>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in Email</a:t>
            </a:r>
          </a:p>
        </p:txBody>
      </p:sp>
      <p:sp>
        <p:nvSpPr>
          <p:cNvPr id="10" name="TextBox 9">
            <a:extLst>
              <a:ext uri="{FF2B5EF4-FFF2-40B4-BE49-F238E27FC236}">
                <a16:creationId xmlns:a16="http://schemas.microsoft.com/office/drawing/2014/main" id="{ED6257B8-4160-68A6-AA8F-9457EE50AD33}"/>
              </a:ext>
            </a:extLst>
          </p:cNvPr>
          <p:cNvSpPr txBox="1"/>
          <p:nvPr/>
        </p:nvSpPr>
        <p:spPr>
          <a:xfrm>
            <a:off x="365512" y="2126693"/>
            <a:ext cx="968535"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Partner</a:t>
            </a:r>
          </a:p>
        </p:txBody>
      </p:sp>
      <p:sp>
        <p:nvSpPr>
          <p:cNvPr id="11" name="TextBox 10">
            <a:extLst>
              <a:ext uri="{FF2B5EF4-FFF2-40B4-BE49-F238E27FC236}">
                <a16:creationId xmlns:a16="http://schemas.microsoft.com/office/drawing/2014/main" id="{63220C4C-4C9D-BDEF-7FD4-367E4879347B}"/>
              </a:ext>
            </a:extLst>
          </p:cNvPr>
          <p:cNvSpPr txBox="1"/>
          <p:nvPr/>
        </p:nvSpPr>
        <p:spPr>
          <a:xfrm>
            <a:off x="365512" y="3415583"/>
            <a:ext cx="1083951" cy="338554"/>
          </a:xfrm>
          <a:prstGeom prst="rect">
            <a:avLst/>
          </a:prstGeom>
          <a:noFill/>
        </p:spPr>
        <p:txBody>
          <a:bodyPr wrap="none" rtlCol="0">
            <a:spAutoFit/>
          </a:bodyPr>
          <a:lstStyle/>
          <a:p>
            <a:r>
              <a:rPr lang="en-US" sz="16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End User</a:t>
            </a:r>
          </a:p>
        </p:txBody>
      </p:sp>
      <p:sp>
        <p:nvSpPr>
          <p:cNvPr id="12" name="Rectangle 11">
            <a:extLst>
              <a:ext uri="{FF2B5EF4-FFF2-40B4-BE49-F238E27FC236}">
                <a16:creationId xmlns:a16="http://schemas.microsoft.com/office/drawing/2014/main" id="{064AEAB8-0A60-05AF-2361-786ECCC2DF3E}"/>
              </a:ext>
            </a:extLst>
          </p:cNvPr>
          <p:cNvSpPr/>
          <p:nvPr/>
        </p:nvSpPr>
        <p:spPr bwMode="auto">
          <a:xfrm>
            <a:off x="2835066" y="2001308"/>
            <a:ext cx="914400" cy="639635"/>
          </a:xfrm>
          <a:prstGeom prst="rect">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Click</a:t>
            </a:r>
          </a:p>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Add Contact</a:t>
            </a:r>
          </a:p>
        </p:txBody>
      </p:sp>
      <p:sp>
        <p:nvSpPr>
          <p:cNvPr id="16" name="Rectangle 15">
            <a:extLst>
              <a:ext uri="{FF2B5EF4-FFF2-40B4-BE49-F238E27FC236}">
                <a16:creationId xmlns:a16="http://schemas.microsoft.com/office/drawing/2014/main" id="{EB1D35CB-FCC0-A167-C027-8CEE4BDE646C}"/>
              </a:ext>
            </a:extLst>
          </p:cNvPr>
          <p:cNvSpPr/>
          <p:nvPr/>
        </p:nvSpPr>
        <p:spPr bwMode="auto">
          <a:xfrm>
            <a:off x="4747791" y="2001310"/>
            <a:ext cx="914400" cy="639635"/>
          </a:xfrm>
          <a:prstGeom prst="rect">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Send Invite Email</a:t>
            </a:r>
          </a:p>
        </p:txBody>
      </p:sp>
      <p:sp>
        <p:nvSpPr>
          <p:cNvPr id="26" name="Rectangle 25">
            <a:extLst>
              <a:ext uri="{FF2B5EF4-FFF2-40B4-BE49-F238E27FC236}">
                <a16:creationId xmlns:a16="http://schemas.microsoft.com/office/drawing/2014/main" id="{A0A9F7ED-056D-F350-CE85-742B00D1C6FD}"/>
              </a:ext>
            </a:extLst>
          </p:cNvPr>
          <p:cNvSpPr/>
          <p:nvPr/>
        </p:nvSpPr>
        <p:spPr bwMode="auto">
          <a:xfrm>
            <a:off x="7696341" y="3367683"/>
            <a:ext cx="914400" cy="639635"/>
          </a:xfrm>
          <a:prstGeom prst="rect">
            <a:avLst/>
          </a:prstGeom>
          <a:noFill/>
          <a:ln w="9525" cap="flat" cmpd="sng" algn="ctr">
            <a:solidFill>
              <a:schemeClr val="accent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Click Register</a:t>
            </a:r>
          </a:p>
          <a:p>
            <a:pPr marL="0" marR="0" indent="0" algn="ctr" defTabSz="914400" rtl="0" eaLnBrk="1" fontAlgn="base" latinLnBrk="0" hangingPunct="1">
              <a:lnSpc>
                <a:spcPct val="85000"/>
              </a:lnSpc>
              <a:spcBef>
                <a:spcPct val="0"/>
              </a:spcBef>
              <a:spcAft>
                <a:spcPct val="0"/>
              </a:spcAft>
              <a:buClrTx/>
              <a:buSzTx/>
              <a:buFontTx/>
              <a:buNone/>
              <a:tabLst/>
            </a:pPr>
            <a:r>
              <a:rPr lang="en-US" sz="1000" b="0" dirty="0">
                <a:solidFill>
                  <a:schemeClr val="accent2"/>
                </a:solidFill>
                <a:latin typeface="Open Sans" panose="020B0606030504020204" pitchFamily="34" charset="0"/>
                <a:ea typeface="Open Sans" panose="020B0606030504020204" pitchFamily="34" charset="0"/>
                <a:cs typeface="Open Sans" panose="020B0606030504020204" pitchFamily="34" charset="0"/>
              </a:rPr>
              <a:t>to</a:t>
            </a:r>
            <a:r>
              <a:rPr kumimoji="0" lang="en-US" sz="1000" b="0" i="0" u="none" strike="noStrike" cap="none" normalizeH="0" baseline="0" dirty="0">
                <a:ln>
                  <a:noFill/>
                </a:ln>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 Sign-In</a:t>
            </a:r>
          </a:p>
        </p:txBody>
      </p:sp>
      <p:sp>
        <p:nvSpPr>
          <p:cNvPr id="27" name="TextBox 26">
            <a:extLst>
              <a:ext uri="{FF2B5EF4-FFF2-40B4-BE49-F238E27FC236}">
                <a16:creationId xmlns:a16="http://schemas.microsoft.com/office/drawing/2014/main" id="{271A0CDF-AAAA-7072-5619-FB0C8504479D}"/>
              </a:ext>
            </a:extLst>
          </p:cNvPr>
          <p:cNvSpPr txBox="1"/>
          <p:nvPr/>
        </p:nvSpPr>
        <p:spPr>
          <a:xfrm>
            <a:off x="365512" y="4346046"/>
            <a:ext cx="1024639" cy="523220"/>
          </a:xfrm>
          <a:prstGeom prst="rect">
            <a:avLst/>
          </a:prstGeom>
          <a:noFill/>
        </p:spPr>
        <p:txBody>
          <a:bodyPr wrap="none" rtlCol="0">
            <a:spAutoFit/>
          </a:bodyPr>
          <a:lstStyle/>
          <a:p>
            <a:r>
              <a:rPr lang="en-US" sz="14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End User </a:t>
            </a:r>
          </a:p>
          <a:p>
            <a:r>
              <a:rPr lang="en-US" sz="14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Status</a:t>
            </a:r>
          </a:p>
        </p:txBody>
      </p:sp>
      <p:cxnSp>
        <p:nvCxnSpPr>
          <p:cNvPr id="36" name="Connector: Elbow 35">
            <a:extLst>
              <a:ext uri="{FF2B5EF4-FFF2-40B4-BE49-F238E27FC236}">
                <a16:creationId xmlns:a16="http://schemas.microsoft.com/office/drawing/2014/main" id="{53913ECA-9E73-E23C-6B1D-345EF315D28E}"/>
              </a:ext>
            </a:extLst>
          </p:cNvPr>
          <p:cNvCxnSpPr>
            <a:cxnSpLocks/>
            <a:stCxn id="12" idx="3"/>
            <a:endCxn id="16" idx="1"/>
          </p:cNvCxnSpPr>
          <p:nvPr/>
        </p:nvCxnSpPr>
        <p:spPr bwMode="auto">
          <a:xfrm>
            <a:off x="3749466" y="2321126"/>
            <a:ext cx="998325" cy="2"/>
          </a:xfrm>
          <a:prstGeom prst="bentConnector3">
            <a:avLst>
              <a:gd name="adj1" fmla="val 50000"/>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41" name="TextBox 40">
            <a:extLst>
              <a:ext uri="{FF2B5EF4-FFF2-40B4-BE49-F238E27FC236}">
                <a16:creationId xmlns:a16="http://schemas.microsoft.com/office/drawing/2014/main" id="{5F145D18-8911-C005-B787-0453978FEE9A}"/>
              </a:ext>
            </a:extLst>
          </p:cNvPr>
          <p:cNvSpPr txBox="1"/>
          <p:nvPr/>
        </p:nvSpPr>
        <p:spPr>
          <a:xfrm>
            <a:off x="3962426" y="2126693"/>
            <a:ext cx="507941" cy="400110"/>
          </a:xfrm>
          <a:prstGeom prst="rect">
            <a:avLst/>
          </a:prstGeom>
          <a:solidFill>
            <a:schemeClr val="bg1">
              <a:lumMod val="95000"/>
            </a:schemeClr>
          </a:solidFill>
        </p:spPr>
        <p:txBody>
          <a:bodyPr wrap="square" rtlCol="0">
            <a:spAutoFit/>
          </a:bodyPr>
          <a:lstStyle/>
          <a:p>
            <a:pPr algn="ctr"/>
            <a:r>
              <a:rPr lang="en-US" sz="1000" b="0" dirty="0">
                <a:latin typeface="Open Sans" panose="020B0606030504020204" pitchFamily="34" charset="0"/>
                <a:ea typeface="Open Sans" panose="020B0606030504020204" pitchFamily="34" charset="0"/>
                <a:cs typeface="Open Sans" panose="020B0606030504020204" pitchFamily="34" charset="0"/>
              </a:rPr>
              <a:t>Fill in Form</a:t>
            </a:r>
          </a:p>
        </p:txBody>
      </p:sp>
      <p:sp>
        <p:nvSpPr>
          <p:cNvPr id="42" name="Rectangle 41">
            <a:extLst>
              <a:ext uri="{FF2B5EF4-FFF2-40B4-BE49-F238E27FC236}">
                <a16:creationId xmlns:a16="http://schemas.microsoft.com/office/drawing/2014/main" id="{BDA98BAB-D659-1D6C-754E-3784B826868D}"/>
              </a:ext>
            </a:extLst>
          </p:cNvPr>
          <p:cNvSpPr/>
          <p:nvPr/>
        </p:nvSpPr>
        <p:spPr bwMode="auto">
          <a:xfrm>
            <a:off x="1680494" y="2001307"/>
            <a:ext cx="914400" cy="639635"/>
          </a:xfrm>
          <a:prstGeom prst="rect">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Go to </a:t>
            </a:r>
          </a:p>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Contacts Page</a:t>
            </a:r>
          </a:p>
        </p:txBody>
      </p:sp>
      <p:sp>
        <p:nvSpPr>
          <p:cNvPr id="43" name="Oval 42">
            <a:extLst>
              <a:ext uri="{FF2B5EF4-FFF2-40B4-BE49-F238E27FC236}">
                <a16:creationId xmlns:a16="http://schemas.microsoft.com/office/drawing/2014/main" id="{16ED80DF-8C26-2B78-4702-2040DE6D8B5A}"/>
              </a:ext>
            </a:extLst>
          </p:cNvPr>
          <p:cNvSpPr/>
          <p:nvPr/>
        </p:nvSpPr>
        <p:spPr bwMode="auto">
          <a:xfrm>
            <a:off x="2009678" y="1390473"/>
            <a:ext cx="256032" cy="256032"/>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2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1</a:t>
            </a:r>
          </a:p>
        </p:txBody>
      </p:sp>
      <p:sp>
        <p:nvSpPr>
          <p:cNvPr id="44" name="Oval 43">
            <a:extLst>
              <a:ext uri="{FF2B5EF4-FFF2-40B4-BE49-F238E27FC236}">
                <a16:creationId xmlns:a16="http://schemas.microsoft.com/office/drawing/2014/main" id="{16F1CCDF-31FE-3973-A130-E0F0FF84B0E4}"/>
              </a:ext>
            </a:extLst>
          </p:cNvPr>
          <p:cNvSpPr/>
          <p:nvPr/>
        </p:nvSpPr>
        <p:spPr bwMode="auto">
          <a:xfrm>
            <a:off x="3164250" y="1390473"/>
            <a:ext cx="256032" cy="256032"/>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2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2</a:t>
            </a:r>
          </a:p>
        </p:txBody>
      </p:sp>
      <p:sp>
        <p:nvSpPr>
          <p:cNvPr id="45" name="Oval 44">
            <a:extLst>
              <a:ext uri="{FF2B5EF4-FFF2-40B4-BE49-F238E27FC236}">
                <a16:creationId xmlns:a16="http://schemas.microsoft.com/office/drawing/2014/main" id="{6DAB4C6D-17ED-3908-844C-DA8807EF6848}"/>
              </a:ext>
            </a:extLst>
          </p:cNvPr>
          <p:cNvSpPr/>
          <p:nvPr/>
        </p:nvSpPr>
        <p:spPr bwMode="auto">
          <a:xfrm>
            <a:off x="4105505" y="1394606"/>
            <a:ext cx="256032" cy="256032"/>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lang="en-US" sz="1200" dirty="0">
                <a:solidFill>
                  <a:schemeClr val="tx1"/>
                </a:solidFill>
                <a:latin typeface="Open Sans" panose="020B0606030504020204" pitchFamily="34" charset="0"/>
                <a:ea typeface="Open Sans" panose="020B0606030504020204" pitchFamily="34" charset="0"/>
                <a:cs typeface="Open Sans" panose="020B0606030504020204" pitchFamily="34" charset="0"/>
              </a:rPr>
              <a:t>3</a:t>
            </a:r>
            <a:endParaRPr kumimoji="0" lang="en-US" sz="12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6" name="Oval 45">
            <a:extLst>
              <a:ext uri="{FF2B5EF4-FFF2-40B4-BE49-F238E27FC236}">
                <a16:creationId xmlns:a16="http://schemas.microsoft.com/office/drawing/2014/main" id="{80F31197-D68F-069B-05F0-BF7AE99EC4C2}"/>
              </a:ext>
            </a:extLst>
          </p:cNvPr>
          <p:cNvSpPr/>
          <p:nvPr/>
        </p:nvSpPr>
        <p:spPr bwMode="auto">
          <a:xfrm>
            <a:off x="5069230" y="1394793"/>
            <a:ext cx="256032" cy="256032"/>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2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4</a:t>
            </a:r>
          </a:p>
        </p:txBody>
      </p:sp>
      <p:cxnSp>
        <p:nvCxnSpPr>
          <p:cNvPr id="15" name="Straight Arrow Connector 14">
            <a:extLst>
              <a:ext uri="{FF2B5EF4-FFF2-40B4-BE49-F238E27FC236}">
                <a16:creationId xmlns:a16="http://schemas.microsoft.com/office/drawing/2014/main" id="{05767D4D-9AC5-376B-ACC3-3232450E37C0}"/>
              </a:ext>
            </a:extLst>
          </p:cNvPr>
          <p:cNvCxnSpPr>
            <a:cxnSpLocks/>
            <a:stCxn id="42" idx="3"/>
            <a:endCxn id="12" idx="1"/>
          </p:cNvCxnSpPr>
          <p:nvPr/>
        </p:nvCxnSpPr>
        <p:spPr bwMode="auto">
          <a:xfrm>
            <a:off x="2594894" y="2321125"/>
            <a:ext cx="240172" cy="1"/>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BF014331-2101-699A-5673-E90B9366EAAA}"/>
              </a:ext>
            </a:extLst>
          </p:cNvPr>
          <p:cNvCxnSpPr>
            <a:cxnSpLocks/>
            <a:stCxn id="7" idx="3"/>
            <a:endCxn id="26" idx="1"/>
          </p:cNvCxnSpPr>
          <p:nvPr/>
        </p:nvCxnSpPr>
        <p:spPr bwMode="auto">
          <a:xfrm>
            <a:off x="6722202" y="3687501"/>
            <a:ext cx="974139" cy="0"/>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5" name="Connector: Elbow 24">
            <a:extLst>
              <a:ext uri="{FF2B5EF4-FFF2-40B4-BE49-F238E27FC236}">
                <a16:creationId xmlns:a16="http://schemas.microsoft.com/office/drawing/2014/main" id="{974DD534-32C2-9568-6347-6D4AD7FD6B1D}"/>
              </a:ext>
            </a:extLst>
          </p:cNvPr>
          <p:cNvCxnSpPr>
            <a:cxnSpLocks/>
            <a:stCxn id="16" idx="2"/>
            <a:endCxn id="7" idx="1"/>
          </p:cNvCxnSpPr>
          <p:nvPr/>
        </p:nvCxnSpPr>
        <p:spPr bwMode="auto">
          <a:xfrm rot="16200000" flipH="1">
            <a:off x="4983118" y="2862817"/>
            <a:ext cx="1046556" cy="602811"/>
          </a:xfrm>
          <a:prstGeom prst="bentConnector2">
            <a:avLst/>
          </a:prstGeom>
          <a:ln>
            <a:prstDash val="dash"/>
            <a:headEnd type="none" w="med" len="med"/>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E2CCD1B3-E26C-9F31-8878-959305B36A8E}"/>
              </a:ext>
            </a:extLst>
          </p:cNvPr>
          <p:cNvSpPr txBox="1"/>
          <p:nvPr/>
        </p:nvSpPr>
        <p:spPr>
          <a:xfrm>
            <a:off x="6875018" y="3493553"/>
            <a:ext cx="547328" cy="400110"/>
          </a:xfrm>
          <a:prstGeom prst="rect">
            <a:avLst/>
          </a:prstGeom>
          <a:solidFill>
            <a:srgbClr val="FFFFFF"/>
          </a:solidFill>
        </p:spPr>
        <p:txBody>
          <a:bodyPr wrap="square" rtlCol="0">
            <a:spAutoFit/>
          </a:bodyPr>
          <a:lstStyle/>
          <a:p>
            <a:pPr algn="ctr"/>
            <a:r>
              <a:rPr lang="en-US" sz="1000" b="0" dirty="0">
                <a:solidFill>
                  <a:schemeClr val="accent2"/>
                </a:solidFill>
                <a:latin typeface="Open Sans" panose="020B0606030504020204" pitchFamily="34" charset="0"/>
                <a:ea typeface="Open Sans" panose="020B0606030504020204" pitchFamily="34" charset="0"/>
                <a:cs typeface="Open Sans" panose="020B0606030504020204" pitchFamily="34" charset="0"/>
              </a:rPr>
              <a:t>Fill in Form</a:t>
            </a:r>
          </a:p>
        </p:txBody>
      </p:sp>
      <p:sp>
        <p:nvSpPr>
          <p:cNvPr id="37" name="Arrow: Pentagon 36">
            <a:extLst>
              <a:ext uri="{FF2B5EF4-FFF2-40B4-BE49-F238E27FC236}">
                <a16:creationId xmlns:a16="http://schemas.microsoft.com/office/drawing/2014/main" id="{8E8164C5-E18D-6E7D-4E60-6B322D3EC249}"/>
              </a:ext>
            </a:extLst>
          </p:cNvPr>
          <p:cNvSpPr/>
          <p:nvPr/>
        </p:nvSpPr>
        <p:spPr bwMode="auto">
          <a:xfrm>
            <a:off x="1680494" y="4457697"/>
            <a:ext cx="3067297" cy="314325"/>
          </a:xfrm>
          <a:prstGeom prst="homePlate">
            <a:avLst/>
          </a:prstGeom>
          <a:solidFill>
            <a:schemeClr val="accent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050" b="0" i="0" u="none" strike="noStrike" cap="none" normalizeH="0" baseline="0" dirty="0">
                <a:ln>
                  <a:noFill/>
                </a:ln>
                <a:solidFill>
                  <a:schemeClr val="bg1"/>
                </a:solidFill>
                <a:effectLst/>
                <a:latin typeface="Arial" charset="0"/>
              </a:rPr>
              <a:t>“Send Invite” button</a:t>
            </a:r>
          </a:p>
        </p:txBody>
      </p:sp>
      <p:sp>
        <p:nvSpPr>
          <p:cNvPr id="38" name="Arrow: Pentagon 37">
            <a:extLst>
              <a:ext uri="{FF2B5EF4-FFF2-40B4-BE49-F238E27FC236}">
                <a16:creationId xmlns:a16="http://schemas.microsoft.com/office/drawing/2014/main" id="{75E1CFE1-EE8E-A776-A02A-420D23BDFD8F}"/>
              </a:ext>
            </a:extLst>
          </p:cNvPr>
          <p:cNvSpPr/>
          <p:nvPr/>
        </p:nvSpPr>
        <p:spPr bwMode="auto">
          <a:xfrm>
            <a:off x="4829172" y="4454302"/>
            <a:ext cx="2867169" cy="314325"/>
          </a:xfrm>
          <a:prstGeom prst="homePlate">
            <a:avLst/>
          </a:prstGeom>
          <a:solidFill>
            <a:schemeClr val="accent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050" b="0" i="0" u="none" strike="noStrike" cap="none" normalizeH="0" baseline="0" dirty="0">
                <a:ln>
                  <a:noFill/>
                </a:ln>
                <a:solidFill>
                  <a:schemeClr val="bg1"/>
                </a:solidFill>
                <a:effectLst/>
                <a:latin typeface="Arial" charset="0"/>
              </a:rPr>
              <a:t>Pending Acceptance</a:t>
            </a:r>
          </a:p>
        </p:txBody>
      </p:sp>
      <p:sp>
        <p:nvSpPr>
          <p:cNvPr id="39" name="Arrow: Pentagon 38">
            <a:extLst>
              <a:ext uri="{FF2B5EF4-FFF2-40B4-BE49-F238E27FC236}">
                <a16:creationId xmlns:a16="http://schemas.microsoft.com/office/drawing/2014/main" id="{867633EB-9AD1-95EC-5ACD-C6EC896413A9}"/>
              </a:ext>
            </a:extLst>
          </p:cNvPr>
          <p:cNvSpPr/>
          <p:nvPr/>
        </p:nvSpPr>
        <p:spPr bwMode="auto">
          <a:xfrm>
            <a:off x="7777722" y="4457696"/>
            <a:ext cx="1028759" cy="314325"/>
          </a:xfrm>
          <a:prstGeom prst="homePlate">
            <a:avLst/>
          </a:prstGeom>
          <a:solidFill>
            <a:schemeClr val="accent1"/>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050" b="0" i="0" u="none" strike="noStrike" cap="none" normalizeH="0" baseline="0" dirty="0">
                <a:ln>
                  <a:noFill/>
                </a:ln>
                <a:solidFill>
                  <a:schemeClr val="bg1"/>
                </a:solidFill>
                <a:effectLst/>
                <a:latin typeface="Arial" charset="0"/>
              </a:rPr>
              <a:t>Active</a:t>
            </a:r>
          </a:p>
        </p:txBody>
      </p:sp>
      <p:sp>
        <p:nvSpPr>
          <p:cNvPr id="50" name="Rectangle 49">
            <a:extLst>
              <a:ext uri="{FF2B5EF4-FFF2-40B4-BE49-F238E27FC236}">
                <a16:creationId xmlns:a16="http://schemas.microsoft.com/office/drawing/2014/main" id="{2EC2D032-781D-8574-EE7D-F7A771256AD7}"/>
              </a:ext>
            </a:extLst>
          </p:cNvPr>
          <p:cNvSpPr/>
          <p:nvPr/>
        </p:nvSpPr>
        <p:spPr bwMode="auto">
          <a:xfrm>
            <a:off x="5047797" y="3490496"/>
            <a:ext cx="367165" cy="338554"/>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8" name="Graphic 7" descr="Email with solid fill">
            <a:extLst>
              <a:ext uri="{FF2B5EF4-FFF2-40B4-BE49-F238E27FC236}">
                <a16:creationId xmlns:a16="http://schemas.microsoft.com/office/drawing/2014/main" id="{3C79A6B0-9391-A91A-BB01-7BC70C2DB21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97833" y="3559924"/>
            <a:ext cx="228600" cy="228600"/>
          </a:xfrm>
          <a:prstGeom prst="rect">
            <a:avLst/>
          </a:prstGeom>
        </p:spPr>
      </p:pic>
    </p:spTree>
    <p:extLst>
      <p:ext uri="{BB962C8B-B14F-4D97-AF65-F5344CB8AC3E}">
        <p14:creationId xmlns:p14="http://schemas.microsoft.com/office/powerpoint/2010/main" val="105345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sp>
        <p:nvSpPr>
          <p:cNvPr id="7" name="Content Placeholder 3">
            <a:extLst>
              <a:ext uri="{FF2B5EF4-FFF2-40B4-BE49-F238E27FC236}">
                <a16:creationId xmlns:a16="http://schemas.microsoft.com/office/drawing/2014/main" id="{009D5ACA-F480-E77D-FE36-F73856530CBD}"/>
              </a:ext>
            </a:extLst>
          </p:cNvPr>
          <p:cNvSpPr txBox="1">
            <a:spLocks/>
          </p:cNvSpPr>
          <p:nvPr/>
        </p:nvSpPr>
        <p:spPr>
          <a:xfrm>
            <a:off x="888257" y="2099591"/>
            <a:ext cx="7367483" cy="1257023"/>
          </a:xfrm>
          <a:prstGeom prst="rect">
            <a:avLst/>
          </a:prstGeom>
        </p:spPr>
        <p:txBody>
          <a:bodyPr anchor="ctr"/>
          <a:lstStyle>
            <a:lvl1pPr marL="342900" indent="-342900" algn="l" rtl="0" eaLnBrk="0" fontAlgn="base" hangingPunct="0">
              <a:spcBef>
                <a:spcPct val="20000"/>
              </a:spcBef>
              <a:spcAft>
                <a:spcPct val="0"/>
              </a:spcAft>
              <a:buClr>
                <a:srgbClr val="993399"/>
              </a:buClr>
              <a:buFont typeface="Wingdings" pitchFamily="2" charset="2"/>
              <a:buChar char="n"/>
              <a:defRPr sz="18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eaLnBrk="0" fontAlgn="base" hangingPunct="0">
              <a:spcBef>
                <a:spcPct val="20000"/>
              </a:spcBef>
              <a:spcAft>
                <a:spcPct val="0"/>
              </a:spcAft>
              <a:buClr>
                <a:srgbClr val="993399"/>
              </a:buClr>
              <a:buFont typeface="Wingdings" pitchFamily="2" charset="2"/>
              <a:buChar char="p"/>
              <a:defRPr sz="1600">
                <a:solidFill>
                  <a:schemeClr val="tx1"/>
                </a:solidFill>
                <a:latin typeface="Open Sans" pitchFamily="34" charset="0"/>
                <a:ea typeface="Open Sans" pitchFamily="34" charset="0"/>
                <a:cs typeface="Open Sans" pitchFamily="34" charset="0"/>
              </a:defRPr>
            </a:lvl2pPr>
            <a:lvl3pPr marL="1143000" indent="-228600" algn="l" rtl="0" eaLnBrk="0" fontAlgn="base" hangingPunct="0">
              <a:spcBef>
                <a:spcPct val="20000"/>
              </a:spcBef>
              <a:spcAft>
                <a:spcPct val="0"/>
              </a:spcAft>
              <a:buClr>
                <a:srgbClr val="993399"/>
              </a:buClr>
              <a:buFont typeface="Webdings" pitchFamily="18" charset="2"/>
              <a:buChar char="="/>
              <a:defRPr lang="en-US" sz="14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spcBef>
                <a:spcPct val="20000"/>
              </a:spcBef>
              <a:spcAft>
                <a:spcPct val="0"/>
              </a:spcAft>
              <a:buFont typeface="Wingdings" pitchFamily="2" charset="2"/>
              <a:buChar char="£"/>
              <a:defRPr sz="1200">
                <a:solidFill>
                  <a:schemeClr val="tx1"/>
                </a:solidFill>
                <a:latin typeface="Open Sans" pitchFamily="34" charset="0"/>
                <a:ea typeface="Open Sans" pitchFamily="34" charset="0"/>
                <a:cs typeface="Open Sans" pitchFamily="34" charset="0"/>
              </a:defRPr>
            </a:lvl4pPr>
            <a:lvl5pPr marL="2057400" indent="-228600" algn="l" rtl="0" eaLnBrk="0" fontAlgn="base" hangingPunct="0">
              <a:spcBef>
                <a:spcPct val="20000"/>
              </a:spcBef>
              <a:spcAft>
                <a:spcPct val="0"/>
              </a:spcAft>
              <a:buFont typeface="Wingdings" pitchFamily="2" charset="2"/>
              <a:buChar char="¤"/>
              <a:defRPr sz="1100">
                <a:solidFill>
                  <a:schemeClr val="tx1"/>
                </a:solidFill>
                <a:latin typeface="Open Sans" pitchFamily="34" charset="0"/>
                <a:ea typeface="Open Sans" pitchFamily="34" charset="0"/>
                <a:cs typeface="Open Sans" pitchFamily="34" charset="0"/>
              </a:defRPr>
            </a:lvl5pPr>
            <a:lvl6pPr marL="2514600" indent="-228600" algn="l" rtl="0" fontAlgn="base">
              <a:spcBef>
                <a:spcPct val="20000"/>
              </a:spcBef>
              <a:spcAft>
                <a:spcPct val="0"/>
              </a:spcAft>
              <a:buFont typeface="Wingdings" pitchFamily="2" charset="2"/>
              <a:buChar char="¤"/>
              <a:defRPr sz="1600">
                <a:solidFill>
                  <a:schemeClr val="tx1"/>
                </a:solidFill>
                <a:latin typeface="+mn-lt"/>
              </a:defRPr>
            </a:lvl6pPr>
            <a:lvl7pPr marL="2971800" indent="-228600" algn="l" rtl="0" fontAlgn="base">
              <a:spcBef>
                <a:spcPct val="20000"/>
              </a:spcBef>
              <a:spcAft>
                <a:spcPct val="0"/>
              </a:spcAft>
              <a:buFont typeface="Wingdings" pitchFamily="2" charset="2"/>
              <a:buChar char="¤"/>
              <a:defRPr sz="1600">
                <a:solidFill>
                  <a:schemeClr val="tx1"/>
                </a:solidFill>
                <a:latin typeface="+mn-lt"/>
              </a:defRPr>
            </a:lvl7pPr>
            <a:lvl8pPr marL="3429000" indent="-228600" algn="l" rtl="0" fontAlgn="base">
              <a:spcBef>
                <a:spcPct val="20000"/>
              </a:spcBef>
              <a:spcAft>
                <a:spcPct val="0"/>
              </a:spcAft>
              <a:buFont typeface="Wingdings" pitchFamily="2" charset="2"/>
              <a:buChar char="¤"/>
              <a:defRPr sz="1600">
                <a:solidFill>
                  <a:schemeClr val="tx1"/>
                </a:solidFill>
                <a:latin typeface="+mn-lt"/>
              </a:defRPr>
            </a:lvl8pPr>
            <a:lvl9pPr marL="3886200" indent="-228600" algn="l" rtl="0" fontAlgn="base">
              <a:spcBef>
                <a:spcPct val="20000"/>
              </a:spcBef>
              <a:spcAft>
                <a:spcPct val="0"/>
              </a:spcAft>
              <a:buFont typeface="Wingdings" pitchFamily="2" charset="2"/>
              <a:buChar char="¤"/>
              <a:defRPr sz="1600">
                <a:solidFill>
                  <a:schemeClr val="tx1"/>
                </a:solidFill>
                <a:latin typeface="+mn-lt"/>
              </a:defRPr>
            </a:lvl9pPr>
          </a:lstStyle>
          <a:p>
            <a:pPr marL="0" indent="0" algn="ctr">
              <a:buFont typeface="Wingdings" pitchFamily="2" charset="2"/>
              <a:buNone/>
            </a:pPr>
            <a:r>
              <a:rPr lang="en-US" sz="3200" kern="0" dirty="0">
                <a:solidFill>
                  <a:schemeClr val="accent2"/>
                </a:solidFill>
              </a:rPr>
              <a:t>Who to Invite?</a:t>
            </a:r>
            <a:endParaRPr lang="en-US" sz="1600" kern="0" dirty="0">
              <a:solidFill>
                <a:schemeClr val="accent2"/>
              </a:solidFill>
            </a:endParaRPr>
          </a:p>
          <a:p>
            <a:pPr marL="0" indent="0" algn="ctr">
              <a:buFont typeface="Wingdings" pitchFamily="2" charset="2"/>
              <a:buNone/>
            </a:pPr>
            <a:r>
              <a:rPr lang="en-US" kern="0" dirty="0"/>
              <a:t>Only the Admin.</a:t>
            </a:r>
          </a:p>
        </p:txBody>
      </p:sp>
    </p:spTree>
    <p:extLst>
      <p:ext uri="{BB962C8B-B14F-4D97-AF65-F5344CB8AC3E}">
        <p14:creationId xmlns:p14="http://schemas.microsoft.com/office/powerpoint/2010/main" val="939852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C59C8608-4AA5-B2A0-56FC-4A31D9C9E21E}"/>
              </a:ext>
            </a:extLst>
          </p:cNvPr>
          <p:cNvSpPr txBox="1">
            <a:spLocks/>
          </p:cNvSpPr>
          <p:nvPr/>
        </p:nvSpPr>
        <p:spPr>
          <a:xfrm>
            <a:off x="1119188" y="2260207"/>
            <a:ext cx="6905625" cy="623086"/>
          </a:xfrm>
          <a:prstGeom prst="rect">
            <a:avLst/>
          </a:prstGeom>
        </p:spPr>
        <p:txBody>
          <a:bodyPr lIns="91440" tIns="45720" rIns="91440" bIns="45720" anchor="t"/>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pPr algn="ctr"/>
            <a:r>
              <a:rPr lang="en-US" sz="3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Pricelist 2023</a:t>
            </a:r>
            <a:endParaRPr lang="en-US" sz="18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FADC1B0A-2060-44D7-8643-2505E9383614}"/>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bg1"/>
                </a:solidFill>
                <a:latin typeface="Open Sans" panose="020B0606030504020204" pitchFamily="34" charset="0"/>
                <a:ea typeface="Open Sans" panose="020B0606030504020204" pitchFamily="34" charset="0"/>
                <a:cs typeface="Open Sans" panose="020B0606030504020204" pitchFamily="34" charset="0"/>
              </a:rPr>
              <a:t>CONFIDENTIAL</a:t>
            </a:r>
          </a:p>
        </p:txBody>
      </p:sp>
    </p:spTree>
    <p:extLst>
      <p:ext uri="{BB962C8B-B14F-4D97-AF65-F5344CB8AC3E}">
        <p14:creationId xmlns:p14="http://schemas.microsoft.com/office/powerpoint/2010/main" val="2125419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pic>
        <p:nvPicPr>
          <p:cNvPr id="8" name="End User Invite">
            <a:hlinkClick r:id="" action="ppaction://media"/>
            <a:extLst>
              <a:ext uri="{FF2B5EF4-FFF2-40B4-BE49-F238E27FC236}">
                <a16:creationId xmlns:a16="http://schemas.microsoft.com/office/drawing/2014/main" id="{BFC55CFE-A7F1-3012-5748-7439BF535A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 y="-1"/>
            <a:ext cx="9144001" cy="5143501"/>
          </a:xfrm>
          <a:prstGeom prst="rect">
            <a:avLst/>
          </a:prstGeom>
        </p:spPr>
      </p:pic>
    </p:spTree>
    <p:extLst>
      <p:ext uri="{BB962C8B-B14F-4D97-AF65-F5344CB8AC3E}">
        <p14:creationId xmlns:p14="http://schemas.microsoft.com/office/powerpoint/2010/main" val="322335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xfrm>
            <a:off x="374649" y="419946"/>
            <a:ext cx="7336335" cy="639635"/>
          </a:xfrm>
          <a:prstGeom prst="rect">
            <a:avLst/>
          </a:prstGeom>
        </p:spPr>
        <p:txBody>
          <a:bodyPr lIns="91440" tIns="45720" rIns="91440" bIns="45720" anchor="t"/>
          <a:lstStyle/>
          <a:p>
            <a:r>
              <a:rPr lang="en-US" sz="2800" dirty="0"/>
              <a:t>1) Invite End User to Register for Account</a:t>
            </a:r>
            <a:endParaRPr lang="en-US" sz="28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dirty="0">
                <a:solidFill>
                  <a:schemeClr val="tx1">
                    <a:lumMod val="60000"/>
                    <a:lumOff val="40000"/>
                  </a:schemeClr>
                </a:solidFill>
              </a:rPr>
              <a:t>CONFIDENTIAL</a:t>
            </a:r>
          </a:p>
        </p:txBody>
      </p:sp>
      <p:pic>
        <p:nvPicPr>
          <p:cNvPr id="10" name="Picture 9">
            <a:extLst>
              <a:ext uri="{FF2B5EF4-FFF2-40B4-BE49-F238E27FC236}">
                <a16:creationId xmlns:a16="http://schemas.microsoft.com/office/drawing/2014/main" id="{4B3B4D62-EB97-8026-1F35-3B8400461C79}"/>
              </a:ext>
            </a:extLst>
          </p:cNvPr>
          <p:cNvPicPr>
            <a:picLocks noChangeAspect="1"/>
          </p:cNvPicPr>
          <p:nvPr/>
        </p:nvPicPr>
        <p:blipFill>
          <a:blip r:embed="rId3"/>
          <a:stretch>
            <a:fillRect/>
          </a:stretch>
        </p:blipFill>
        <p:spPr>
          <a:xfrm>
            <a:off x="2180530" y="1256283"/>
            <a:ext cx="4782937" cy="3490459"/>
          </a:xfrm>
          <a:prstGeom prst="rect">
            <a:avLst/>
          </a:prstGeom>
          <a:ln>
            <a:solidFill>
              <a:schemeClr val="bg1">
                <a:lumMod val="75000"/>
              </a:schemeClr>
            </a:solidFill>
          </a:ln>
        </p:spPr>
      </p:pic>
      <p:sp>
        <p:nvSpPr>
          <p:cNvPr id="11" name="Rectangle 10">
            <a:extLst>
              <a:ext uri="{FF2B5EF4-FFF2-40B4-BE49-F238E27FC236}">
                <a16:creationId xmlns:a16="http://schemas.microsoft.com/office/drawing/2014/main" id="{9350B1CF-7349-7F55-325E-591FE9768C70}"/>
              </a:ext>
            </a:extLst>
          </p:cNvPr>
          <p:cNvSpPr/>
          <p:nvPr/>
        </p:nvSpPr>
        <p:spPr bwMode="auto">
          <a:xfrm>
            <a:off x="2852382" y="1378424"/>
            <a:ext cx="266131" cy="116006"/>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cxnSp>
        <p:nvCxnSpPr>
          <p:cNvPr id="12" name="Straight Arrow Connector 11">
            <a:extLst>
              <a:ext uri="{FF2B5EF4-FFF2-40B4-BE49-F238E27FC236}">
                <a16:creationId xmlns:a16="http://schemas.microsoft.com/office/drawing/2014/main" id="{A1EE6529-75FA-90E9-1E76-5B2C51F60698}"/>
              </a:ext>
            </a:extLst>
          </p:cNvPr>
          <p:cNvCxnSpPr/>
          <p:nvPr/>
        </p:nvCxnSpPr>
        <p:spPr bwMode="auto">
          <a:xfrm>
            <a:off x="1209891" y="2947441"/>
            <a:ext cx="1238693" cy="0"/>
          </a:xfrm>
          <a:prstGeom prst="straightConnector1">
            <a:avLst/>
          </a:prstGeom>
          <a:noFill/>
          <a:ln w="76200" cap="flat" cmpd="sng" algn="ctr">
            <a:solidFill>
              <a:schemeClr val="accent2"/>
            </a:solidFill>
            <a:prstDash val="solid"/>
            <a:round/>
            <a:headEnd type="none" w="med" len="med"/>
            <a:tailEnd type="triangle"/>
          </a:ln>
          <a:effectLst/>
        </p:spPr>
      </p:cxnSp>
    </p:spTree>
    <p:extLst>
      <p:ext uri="{BB962C8B-B14F-4D97-AF65-F5344CB8AC3E}">
        <p14:creationId xmlns:p14="http://schemas.microsoft.com/office/powerpoint/2010/main" val="384802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82CD4B-58D1-3E22-6C57-43D3AE2EDDAD}"/>
              </a:ext>
            </a:extLst>
          </p:cNvPr>
          <p:cNvSpPr txBox="1"/>
          <p:nvPr/>
        </p:nvSpPr>
        <p:spPr>
          <a:xfrm>
            <a:off x="4151852" y="4943445"/>
            <a:ext cx="840295" cy="200055"/>
          </a:xfrm>
          <a:prstGeom prst="rect">
            <a:avLst/>
          </a:prstGeom>
          <a:noFill/>
        </p:spPr>
        <p:txBody>
          <a:bodyPr wrap="none" rtlCol="0">
            <a:spAutoFit/>
          </a:bodyPr>
          <a:lstStyle/>
          <a:p>
            <a:pPr algn="ctr"/>
            <a:r>
              <a:rPr lang="en-US" sz="700" b="0" dirty="0">
                <a:solidFill>
                  <a:schemeClr val="tx1">
                    <a:lumMod val="60000"/>
                    <a:lumOff val="40000"/>
                  </a:schemeClr>
                </a:solidFill>
              </a:rPr>
              <a:t>CONFIDENTIAL</a:t>
            </a:r>
          </a:p>
        </p:txBody>
      </p:sp>
      <p:pic>
        <p:nvPicPr>
          <p:cNvPr id="10" name="End User Registration 2">
            <a:hlinkClick r:id="" action="ppaction://media"/>
            <a:extLst>
              <a:ext uri="{FF2B5EF4-FFF2-40B4-BE49-F238E27FC236}">
                <a16:creationId xmlns:a16="http://schemas.microsoft.com/office/drawing/2014/main" id="{B54CB014-D49E-69F6-B855-C1A07CCDDF5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92060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xfrm>
            <a:off x="374649" y="419946"/>
            <a:ext cx="7336335" cy="639635"/>
          </a:xfrm>
          <a:prstGeom prst="rect">
            <a:avLst/>
          </a:prstGeom>
        </p:spPr>
        <p:txBody>
          <a:bodyPr lIns="91440" tIns="45720" rIns="91440" bIns="45720" anchor="t"/>
          <a:lstStyle/>
          <a:p>
            <a:r>
              <a:rPr lang="en-US" sz="2800" dirty="0"/>
              <a:t>1) Invite End User to Register for Account</a:t>
            </a:r>
            <a:endParaRPr lang="en-US" sz="28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dirty="0">
                <a:solidFill>
                  <a:schemeClr val="tx1">
                    <a:lumMod val="60000"/>
                    <a:lumOff val="40000"/>
                  </a:schemeClr>
                </a:solidFill>
              </a:rPr>
              <a:t>CONFIDENTIAL</a:t>
            </a:r>
          </a:p>
        </p:txBody>
      </p:sp>
      <p:sp>
        <p:nvSpPr>
          <p:cNvPr id="11" name="Rectangle 10">
            <a:extLst>
              <a:ext uri="{FF2B5EF4-FFF2-40B4-BE49-F238E27FC236}">
                <a16:creationId xmlns:a16="http://schemas.microsoft.com/office/drawing/2014/main" id="{9350B1CF-7349-7F55-325E-591FE9768C70}"/>
              </a:ext>
            </a:extLst>
          </p:cNvPr>
          <p:cNvSpPr/>
          <p:nvPr/>
        </p:nvSpPr>
        <p:spPr bwMode="auto">
          <a:xfrm>
            <a:off x="2852382" y="1378424"/>
            <a:ext cx="266131" cy="116006"/>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4" name="Picture 3">
            <a:extLst>
              <a:ext uri="{FF2B5EF4-FFF2-40B4-BE49-F238E27FC236}">
                <a16:creationId xmlns:a16="http://schemas.microsoft.com/office/drawing/2014/main" id="{8FDD6AB9-66BD-E075-66D5-40CCF2B10B49}"/>
              </a:ext>
            </a:extLst>
          </p:cNvPr>
          <p:cNvPicPr>
            <a:picLocks noChangeAspect="1"/>
          </p:cNvPicPr>
          <p:nvPr/>
        </p:nvPicPr>
        <p:blipFill>
          <a:blip r:embed="rId3"/>
          <a:stretch>
            <a:fillRect/>
          </a:stretch>
        </p:blipFill>
        <p:spPr>
          <a:xfrm>
            <a:off x="374649" y="2399895"/>
            <a:ext cx="8478736" cy="1268753"/>
          </a:xfrm>
          <a:prstGeom prst="rect">
            <a:avLst/>
          </a:prstGeom>
          <a:ln>
            <a:solidFill>
              <a:schemeClr val="bg1">
                <a:lumMod val="75000"/>
              </a:schemeClr>
            </a:solidFill>
          </a:ln>
        </p:spPr>
      </p:pic>
      <p:sp>
        <p:nvSpPr>
          <p:cNvPr id="6" name="TextBox 5">
            <a:extLst>
              <a:ext uri="{FF2B5EF4-FFF2-40B4-BE49-F238E27FC236}">
                <a16:creationId xmlns:a16="http://schemas.microsoft.com/office/drawing/2014/main" id="{1406C173-D53B-FDFC-E3E1-0243707326DE}"/>
              </a:ext>
            </a:extLst>
          </p:cNvPr>
          <p:cNvSpPr txBox="1"/>
          <p:nvPr/>
        </p:nvSpPr>
        <p:spPr>
          <a:xfrm>
            <a:off x="1746914" y="1512313"/>
            <a:ext cx="6049477" cy="369332"/>
          </a:xfrm>
          <a:prstGeom prst="rect">
            <a:avLst/>
          </a:prstGeom>
          <a:noFill/>
        </p:spPr>
        <p:txBody>
          <a:bodyPr wrap="none" rtlCol="0">
            <a:spAutoFit/>
          </a:bodyPr>
          <a:lstStyle/>
          <a:p>
            <a:r>
              <a:rPr lang="en-US" dirty="0">
                <a:solidFill>
                  <a:schemeClr val="accent2"/>
                </a:solidFill>
              </a:rPr>
              <a:t>Partner view AFTER End User completes Registration</a:t>
            </a:r>
          </a:p>
        </p:txBody>
      </p:sp>
      <p:cxnSp>
        <p:nvCxnSpPr>
          <p:cNvPr id="7" name="Straight Arrow Connector 6">
            <a:extLst>
              <a:ext uri="{FF2B5EF4-FFF2-40B4-BE49-F238E27FC236}">
                <a16:creationId xmlns:a16="http://schemas.microsoft.com/office/drawing/2014/main" id="{1CB374B9-EFD4-37E5-9873-37DBEB35759A}"/>
              </a:ext>
            </a:extLst>
          </p:cNvPr>
          <p:cNvCxnSpPr>
            <a:cxnSpLocks/>
          </p:cNvCxnSpPr>
          <p:nvPr/>
        </p:nvCxnSpPr>
        <p:spPr bwMode="auto">
          <a:xfrm flipV="1">
            <a:off x="7245772" y="3248741"/>
            <a:ext cx="0" cy="839813"/>
          </a:xfrm>
          <a:prstGeom prst="straightConnector1">
            <a:avLst/>
          </a:prstGeom>
          <a:noFill/>
          <a:ln w="76200" cap="flat" cmpd="sng" algn="ctr">
            <a:solidFill>
              <a:schemeClr val="accent2"/>
            </a:solidFill>
            <a:prstDash val="solid"/>
            <a:round/>
            <a:headEnd type="none" w="med" len="med"/>
            <a:tailEnd type="triangle"/>
          </a:ln>
          <a:effectLst/>
        </p:spPr>
      </p:cxnSp>
    </p:spTree>
    <p:extLst>
      <p:ext uri="{BB962C8B-B14F-4D97-AF65-F5344CB8AC3E}">
        <p14:creationId xmlns:p14="http://schemas.microsoft.com/office/powerpoint/2010/main" val="369642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xfrm>
            <a:off x="2318697" y="1944857"/>
            <a:ext cx="4506605" cy="1548969"/>
          </a:xfrm>
          <a:prstGeom prst="rect">
            <a:avLst/>
          </a:prstGeom>
        </p:spPr>
        <p:txBody>
          <a:bodyPr lIns="91440" tIns="45720" rIns="91440" bIns="45720" anchor="t"/>
          <a:lstStyle/>
          <a:p>
            <a:pPr algn="ctr"/>
            <a:r>
              <a:rPr lang="en-US" sz="2800" dirty="0">
                <a:solidFill>
                  <a:schemeClr val="accent2"/>
                </a:solidFill>
              </a:rPr>
              <a:t>Step 2</a:t>
            </a:r>
            <a:br>
              <a:rPr lang="en-US" sz="2800" dirty="0"/>
            </a:br>
            <a:r>
              <a:rPr lang="en-US" sz="2800" dirty="0"/>
              <a:t>Shop for Products &amp; </a:t>
            </a:r>
            <a:r>
              <a:rPr lang="en-US" sz="2800" dirty="0" err="1"/>
              <a:t>eDeliver</a:t>
            </a:r>
            <a:r>
              <a:rPr lang="en-US" sz="2800" dirty="0"/>
              <a:t> to your Account</a:t>
            </a:r>
            <a:endParaRPr lang="en-US" sz="28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spTree>
    <p:extLst>
      <p:ext uri="{BB962C8B-B14F-4D97-AF65-F5344CB8AC3E}">
        <p14:creationId xmlns:p14="http://schemas.microsoft.com/office/powerpoint/2010/main" val="26220426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82CD4B-58D1-3E22-6C57-43D3AE2EDDAD}"/>
              </a:ext>
            </a:extLst>
          </p:cNvPr>
          <p:cNvSpPr txBox="1"/>
          <p:nvPr/>
        </p:nvSpPr>
        <p:spPr>
          <a:xfrm>
            <a:off x="4151852" y="4943445"/>
            <a:ext cx="840295" cy="200055"/>
          </a:xfrm>
          <a:prstGeom prst="rect">
            <a:avLst/>
          </a:prstGeom>
          <a:noFill/>
        </p:spPr>
        <p:txBody>
          <a:bodyPr wrap="none" rtlCol="0">
            <a:spAutoFit/>
          </a:bodyPr>
          <a:lstStyle/>
          <a:p>
            <a:pPr algn="ctr"/>
            <a:r>
              <a:rPr lang="en-US" sz="700" b="0" dirty="0">
                <a:solidFill>
                  <a:schemeClr val="tx1">
                    <a:lumMod val="60000"/>
                    <a:lumOff val="40000"/>
                  </a:schemeClr>
                </a:solidFill>
              </a:rPr>
              <a:t>CONFIDENTIAL</a:t>
            </a:r>
          </a:p>
        </p:txBody>
      </p:sp>
      <p:pic>
        <p:nvPicPr>
          <p:cNvPr id="2" name="Shop-eDeliver">
            <a:hlinkClick r:id="" action="ppaction://media"/>
            <a:extLst>
              <a:ext uri="{FF2B5EF4-FFF2-40B4-BE49-F238E27FC236}">
                <a16:creationId xmlns:a16="http://schemas.microsoft.com/office/drawing/2014/main" id="{51223C30-896D-9B8E-2420-B53053FA6F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9144000" cy="5143500"/>
          </a:xfrm>
          <a:prstGeom prst="rect">
            <a:avLst/>
          </a:prstGeom>
        </p:spPr>
      </p:pic>
    </p:spTree>
    <p:extLst>
      <p:ext uri="{BB962C8B-B14F-4D97-AF65-F5344CB8AC3E}">
        <p14:creationId xmlns:p14="http://schemas.microsoft.com/office/powerpoint/2010/main" val="233757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xfrm>
            <a:off x="2101044" y="1944857"/>
            <a:ext cx="4941912" cy="1548969"/>
          </a:xfrm>
          <a:prstGeom prst="rect">
            <a:avLst/>
          </a:prstGeom>
        </p:spPr>
        <p:txBody>
          <a:bodyPr lIns="91440" tIns="45720" rIns="91440" bIns="45720" anchor="t"/>
          <a:lstStyle/>
          <a:p>
            <a:pPr algn="ctr"/>
            <a:r>
              <a:rPr lang="en-US" sz="2800" dirty="0">
                <a:solidFill>
                  <a:schemeClr val="accent2"/>
                </a:solidFill>
              </a:rPr>
              <a:t>Step 3</a:t>
            </a:r>
            <a:br>
              <a:rPr lang="en-US" sz="2800" dirty="0"/>
            </a:br>
            <a:r>
              <a:rPr lang="en-US" sz="2800" dirty="0" err="1"/>
              <a:t>eDeliver</a:t>
            </a:r>
            <a:r>
              <a:rPr lang="en-US" sz="2800" dirty="0"/>
              <a:t> Products to Registered End User Admin</a:t>
            </a:r>
            <a:br>
              <a:rPr lang="en-US" sz="2800" dirty="0"/>
            </a:br>
            <a:endParaRPr lang="en-US" sz="28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spTree>
    <p:extLst>
      <p:ext uri="{BB962C8B-B14F-4D97-AF65-F5344CB8AC3E}">
        <p14:creationId xmlns:p14="http://schemas.microsoft.com/office/powerpoint/2010/main" val="3192416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D0F81F-B2F6-EB33-21FF-65FCF2DDAA3D}"/>
              </a:ext>
            </a:extLst>
          </p:cNvPr>
          <p:cNvSpPr/>
          <p:nvPr/>
        </p:nvSpPr>
        <p:spPr bwMode="auto">
          <a:xfrm>
            <a:off x="288922" y="1864552"/>
            <a:ext cx="6616845" cy="896563"/>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CD3E239C-2AD5-682A-D938-46E60E4FD834}"/>
              </a:ext>
            </a:extLst>
          </p:cNvPr>
          <p:cNvSpPr>
            <a:spLocks noGrp="1"/>
          </p:cNvSpPr>
          <p:nvPr>
            <p:ph type="title"/>
          </p:nvPr>
        </p:nvSpPr>
        <p:spPr>
          <a:xfrm>
            <a:off x="374650" y="419946"/>
            <a:ext cx="6871539" cy="639635"/>
          </a:xfrm>
          <a:prstGeom prst="rect">
            <a:avLst/>
          </a:prstGeom>
        </p:spPr>
        <p:txBody>
          <a:bodyPr lIns="91440" tIns="45720" rIns="91440" bIns="45720" anchor="t"/>
          <a:lstStyle/>
          <a:p>
            <a:r>
              <a:rPr lang="en-US" sz="3200" b="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eDeliver</a:t>
            </a:r>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 to End User</a:t>
            </a:r>
          </a:p>
        </p:txBody>
      </p:sp>
      <p:sp>
        <p:nvSpPr>
          <p:cNvPr id="7" name="Rectangle 6">
            <a:extLst>
              <a:ext uri="{FF2B5EF4-FFF2-40B4-BE49-F238E27FC236}">
                <a16:creationId xmlns:a16="http://schemas.microsoft.com/office/drawing/2014/main" id="{82178A12-F6DF-FEE4-C51A-9892AEAAE8D1}"/>
              </a:ext>
            </a:extLst>
          </p:cNvPr>
          <p:cNvSpPr/>
          <p:nvPr/>
        </p:nvSpPr>
        <p:spPr bwMode="auto">
          <a:xfrm>
            <a:off x="4863852" y="3471049"/>
            <a:ext cx="914400" cy="639635"/>
          </a:xfrm>
          <a:prstGeom prst="rect">
            <a:avLst/>
          </a:prstGeom>
          <a:noFill/>
          <a:ln w="9525" cap="flat" cmpd="sng" algn="ctr">
            <a:solidFill>
              <a:schemeClr val="accent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Click Link in Email</a:t>
            </a:r>
          </a:p>
        </p:txBody>
      </p:sp>
      <p:sp>
        <p:nvSpPr>
          <p:cNvPr id="10" name="TextBox 9">
            <a:extLst>
              <a:ext uri="{FF2B5EF4-FFF2-40B4-BE49-F238E27FC236}">
                <a16:creationId xmlns:a16="http://schemas.microsoft.com/office/drawing/2014/main" id="{ED6257B8-4160-68A6-AA8F-9457EE50AD33}"/>
              </a:ext>
            </a:extLst>
          </p:cNvPr>
          <p:cNvSpPr txBox="1"/>
          <p:nvPr/>
        </p:nvSpPr>
        <p:spPr>
          <a:xfrm>
            <a:off x="365512" y="2126693"/>
            <a:ext cx="968535"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Partner</a:t>
            </a:r>
          </a:p>
        </p:txBody>
      </p:sp>
      <p:sp>
        <p:nvSpPr>
          <p:cNvPr id="11" name="TextBox 10">
            <a:extLst>
              <a:ext uri="{FF2B5EF4-FFF2-40B4-BE49-F238E27FC236}">
                <a16:creationId xmlns:a16="http://schemas.microsoft.com/office/drawing/2014/main" id="{63220C4C-4C9D-BDEF-7FD4-367E4879347B}"/>
              </a:ext>
            </a:extLst>
          </p:cNvPr>
          <p:cNvSpPr txBox="1"/>
          <p:nvPr/>
        </p:nvSpPr>
        <p:spPr>
          <a:xfrm>
            <a:off x="365512" y="3518949"/>
            <a:ext cx="1083951" cy="338554"/>
          </a:xfrm>
          <a:prstGeom prst="rect">
            <a:avLst/>
          </a:prstGeom>
          <a:noFill/>
        </p:spPr>
        <p:txBody>
          <a:bodyPr wrap="none" rtlCol="0">
            <a:spAutoFit/>
          </a:bodyPr>
          <a:lstStyle/>
          <a:p>
            <a:r>
              <a:rPr lang="en-US" sz="1600" dirty="0">
                <a:solidFill>
                  <a:schemeClr val="accent2"/>
                </a:solidFill>
                <a:latin typeface="Open Sans" panose="020B0606030504020204" pitchFamily="34" charset="0"/>
                <a:ea typeface="Open Sans" panose="020B0606030504020204" pitchFamily="34" charset="0"/>
                <a:cs typeface="Open Sans" panose="020B0606030504020204" pitchFamily="34" charset="0"/>
              </a:rPr>
              <a:t>End User</a:t>
            </a:r>
          </a:p>
        </p:txBody>
      </p:sp>
      <p:sp>
        <p:nvSpPr>
          <p:cNvPr id="26" name="Rectangle 25">
            <a:extLst>
              <a:ext uri="{FF2B5EF4-FFF2-40B4-BE49-F238E27FC236}">
                <a16:creationId xmlns:a16="http://schemas.microsoft.com/office/drawing/2014/main" id="{A0A9F7ED-056D-F350-CE85-742B00D1C6FD}"/>
              </a:ext>
            </a:extLst>
          </p:cNvPr>
          <p:cNvSpPr/>
          <p:nvPr/>
        </p:nvSpPr>
        <p:spPr bwMode="auto">
          <a:xfrm>
            <a:off x="7011703" y="3471049"/>
            <a:ext cx="914400" cy="639635"/>
          </a:xfrm>
          <a:prstGeom prst="rect">
            <a:avLst/>
          </a:prstGeom>
          <a:noFill/>
          <a:ln w="9525" cap="flat" cmpd="sng" algn="ctr">
            <a:solidFill>
              <a:schemeClr val="accent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View</a:t>
            </a:r>
          </a:p>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Products</a:t>
            </a:r>
          </a:p>
        </p:txBody>
      </p:sp>
      <p:cxnSp>
        <p:nvCxnSpPr>
          <p:cNvPr id="36" name="Connector: Elbow 35">
            <a:extLst>
              <a:ext uri="{FF2B5EF4-FFF2-40B4-BE49-F238E27FC236}">
                <a16:creationId xmlns:a16="http://schemas.microsoft.com/office/drawing/2014/main" id="{53913ECA-9E73-E23C-6B1D-345EF315D28E}"/>
              </a:ext>
            </a:extLst>
          </p:cNvPr>
          <p:cNvCxnSpPr>
            <a:cxnSpLocks/>
            <a:stCxn id="30" idx="3"/>
            <a:endCxn id="62" idx="1"/>
          </p:cNvCxnSpPr>
          <p:nvPr/>
        </p:nvCxnSpPr>
        <p:spPr bwMode="auto">
          <a:xfrm>
            <a:off x="3720544" y="2320784"/>
            <a:ext cx="1139089" cy="766"/>
          </a:xfrm>
          <a:prstGeom prst="bentConnector3">
            <a:avLst>
              <a:gd name="adj1" fmla="val 50000"/>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42" name="Rectangle 41">
            <a:extLst>
              <a:ext uri="{FF2B5EF4-FFF2-40B4-BE49-F238E27FC236}">
                <a16:creationId xmlns:a16="http://schemas.microsoft.com/office/drawing/2014/main" id="{BDA98BAB-D659-1D6C-754E-3784B826868D}"/>
              </a:ext>
            </a:extLst>
          </p:cNvPr>
          <p:cNvSpPr/>
          <p:nvPr/>
        </p:nvSpPr>
        <p:spPr bwMode="auto">
          <a:xfrm>
            <a:off x="1680494" y="2001307"/>
            <a:ext cx="914400" cy="639635"/>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lang="en-US" sz="1000" b="0" dirty="0">
                <a:latin typeface="Open Sans" panose="020B0606030504020204" pitchFamily="34" charset="0"/>
                <a:ea typeface="Open Sans" panose="020B0606030504020204" pitchFamily="34" charset="0"/>
                <a:cs typeface="Open Sans" panose="020B0606030504020204" pitchFamily="34" charset="0"/>
              </a:rPr>
              <a:t>“Pending </a:t>
            </a:r>
          </a:p>
          <a:p>
            <a:pPr marL="0" marR="0" indent="0" algn="ctr" defTabSz="914400" rtl="0" eaLnBrk="1" fontAlgn="base" latinLnBrk="0" hangingPunct="1">
              <a:lnSpc>
                <a:spcPct val="85000"/>
              </a:lnSpc>
              <a:spcBef>
                <a:spcPct val="0"/>
              </a:spcBef>
              <a:spcAft>
                <a:spcPct val="0"/>
              </a:spcAft>
              <a:buClrTx/>
              <a:buSzTx/>
              <a:buFontTx/>
              <a:buNone/>
              <a:tabLst/>
            </a:pPr>
            <a:r>
              <a:rPr lang="en-US" sz="1000" b="0" dirty="0">
                <a:latin typeface="Open Sans" panose="020B0606030504020204" pitchFamily="34" charset="0"/>
                <a:ea typeface="Open Sans" panose="020B0606030504020204" pitchFamily="34" charset="0"/>
                <a:cs typeface="Open Sans" panose="020B0606030504020204" pitchFamily="34" charset="0"/>
              </a:rPr>
              <a:t>Action” Page</a:t>
            </a:r>
            <a:endParaRPr kumimoji="0" lang="en-US" sz="1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3" name="Oval 42">
            <a:extLst>
              <a:ext uri="{FF2B5EF4-FFF2-40B4-BE49-F238E27FC236}">
                <a16:creationId xmlns:a16="http://schemas.microsoft.com/office/drawing/2014/main" id="{16ED80DF-8C26-2B78-4702-2040DE6D8B5A}"/>
              </a:ext>
            </a:extLst>
          </p:cNvPr>
          <p:cNvSpPr/>
          <p:nvPr/>
        </p:nvSpPr>
        <p:spPr bwMode="auto">
          <a:xfrm>
            <a:off x="3130812" y="1398739"/>
            <a:ext cx="256032" cy="256032"/>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2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1</a:t>
            </a:r>
          </a:p>
        </p:txBody>
      </p:sp>
      <p:sp>
        <p:nvSpPr>
          <p:cNvPr id="44" name="Oval 43">
            <a:extLst>
              <a:ext uri="{FF2B5EF4-FFF2-40B4-BE49-F238E27FC236}">
                <a16:creationId xmlns:a16="http://schemas.microsoft.com/office/drawing/2014/main" id="{16F1CCDF-31FE-3973-A130-E0F0FF84B0E4}"/>
              </a:ext>
            </a:extLst>
          </p:cNvPr>
          <p:cNvSpPr/>
          <p:nvPr/>
        </p:nvSpPr>
        <p:spPr bwMode="auto">
          <a:xfrm>
            <a:off x="5197726" y="1399854"/>
            <a:ext cx="256032" cy="256032"/>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2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2</a:t>
            </a:r>
          </a:p>
        </p:txBody>
      </p:sp>
      <p:cxnSp>
        <p:nvCxnSpPr>
          <p:cNvPr id="15" name="Straight Arrow Connector 14">
            <a:extLst>
              <a:ext uri="{FF2B5EF4-FFF2-40B4-BE49-F238E27FC236}">
                <a16:creationId xmlns:a16="http://schemas.microsoft.com/office/drawing/2014/main" id="{05767D4D-9AC5-376B-ACC3-3232450E37C0}"/>
              </a:ext>
            </a:extLst>
          </p:cNvPr>
          <p:cNvCxnSpPr>
            <a:cxnSpLocks/>
            <a:stCxn id="42" idx="3"/>
            <a:endCxn id="30" idx="1"/>
          </p:cNvCxnSpPr>
          <p:nvPr/>
        </p:nvCxnSpPr>
        <p:spPr bwMode="auto">
          <a:xfrm flipV="1">
            <a:off x="2594894" y="2320784"/>
            <a:ext cx="211250" cy="341"/>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BF014331-2101-699A-5673-E90B9366EAAA}"/>
              </a:ext>
            </a:extLst>
          </p:cNvPr>
          <p:cNvCxnSpPr>
            <a:cxnSpLocks/>
            <a:stCxn id="7" idx="3"/>
            <a:endCxn id="26" idx="1"/>
          </p:cNvCxnSpPr>
          <p:nvPr/>
        </p:nvCxnSpPr>
        <p:spPr bwMode="auto">
          <a:xfrm>
            <a:off x="5778252" y="3790867"/>
            <a:ext cx="1233451" cy="0"/>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5" name="Connector: Elbow 24">
            <a:extLst>
              <a:ext uri="{FF2B5EF4-FFF2-40B4-BE49-F238E27FC236}">
                <a16:creationId xmlns:a16="http://schemas.microsoft.com/office/drawing/2014/main" id="{974DD534-32C2-9568-6347-6D4AD7FD6B1D}"/>
              </a:ext>
            </a:extLst>
          </p:cNvPr>
          <p:cNvCxnSpPr>
            <a:cxnSpLocks/>
            <a:stCxn id="76" idx="2"/>
            <a:endCxn id="7" idx="1"/>
          </p:cNvCxnSpPr>
          <p:nvPr/>
        </p:nvCxnSpPr>
        <p:spPr bwMode="auto">
          <a:xfrm rot="5400000">
            <a:off x="5020462" y="2396315"/>
            <a:ext cx="1237943" cy="1551161"/>
          </a:xfrm>
          <a:prstGeom prst="bentConnector4">
            <a:avLst>
              <a:gd name="adj1" fmla="val 44249"/>
              <a:gd name="adj2" fmla="val 140252"/>
            </a:avLst>
          </a:prstGeom>
          <a:ln>
            <a:prstDash val="dash"/>
            <a:headEnd type="none" w="med" len="med"/>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E2CCD1B3-E26C-9F31-8878-959305B36A8E}"/>
              </a:ext>
            </a:extLst>
          </p:cNvPr>
          <p:cNvSpPr txBox="1"/>
          <p:nvPr/>
        </p:nvSpPr>
        <p:spPr>
          <a:xfrm>
            <a:off x="6105795" y="3671983"/>
            <a:ext cx="597793" cy="246221"/>
          </a:xfrm>
          <a:prstGeom prst="rect">
            <a:avLst/>
          </a:prstGeom>
          <a:solidFill>
            <a:srgbClr val="FFFFFF"/>
          </a:solidFill>
        </p:spPr>
        <p:txBody>
          <a:bodyPr wrap="square" rtlCol="0">
            <a:spAutoFit/>
          </a:bodyPr>
          <a:lstStyle/>
          <a:p>
            <a:pPr algn="ctr"/>
            <a:r>
              <a:rPr lang="en-US" sz="1000" b="0" dirty="0">
                <a:solidFill>
                  <a:schemeClr val="accent2"/>
                </a:solidFill>
                <a:latin typeface="Open Sans" panose="020B0606030504020204" pitchFamily="34" charset="0"/>
                <a:ea typeface="Open Sans" panose="020B0606030504020204" pitchFamily="34" charset="0"/>
                <a:cs typeface="Open Sans" panose="020B0606030504020204" pitchFamily="34" charset="0"/>
              </a:rPr>
              <a:t>Sign In</a:t>
            </a:r>
          </a:p>
        </p:txBody>
      </p:sp>
      <p:sp>
        <p:nvSpPr>
          <p:cNvPr id="50" name="Rectangle 49">
            <a:extLst>
              <a:ext uri="{FF2B5EF4-FFF2-40B4-BE49-F238E27FC236}">
                <a16:creationId xmlns:a16="http://schemas.microsoft.com/office/drawing/2014/main" id="{2EC2D032-781D-8574-EE7D-F7A771256AD7}"/>
              </a:ext>
            </a:extLst>
          </p:cNvPr>
          <p:cNvSpPr/>
          <p:nvPr/>
        </p:nvSpPr>
        <p:spPr bwMode="auto">
          <a:xfrm>
            <a:off x="4060257" y="3248004"/>
            <a:ext cx="401035" cy="417156"/>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pic>
        <p:nvPicPr>
          <p:cNvPr id="8" name="Graphic 7" descr="Email with solid fill">
            <a:extLst>
              <a:ext uri="{FF2B5EF4-FFF2-40B4-BE49-F238E27FC236}">
                <a16:creationId xmlns:a16="http://schemas.microsoft.com/office/drawing/2014/main" id="{3C79A6B0-9391-A91A-BB01-7BC70C2DB21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32827" y="3337486"/>
            <a:ext cx="228600" cy="228600"/>
          </a:xfrm>
          <a:prstGeom prst="rect">
            <a:avLst/>
          </a:prstGeom>
        </p:spPr>
      </p:pic>
      <p:sp>
        <p:nvSpPr>
          <p:cNvPr id="30" name="Rectangle 29">
            <a:extLst>
              <a:ext uri="{FF2B5EF4-FFF2-40B4-BE49-F238E27FC236}">
                <a16:creationId xmlns:a16="http://schemas.microsoft.com/office/drawing/2014/main" id="{85182E18-9469-167A-E8F0-C6A44B4A8EF3}"/>
              </a:ext>
            </a:extLst>
          </p:cNvPr>
          <p:cNvSpPr/>
          <p:nvPr/>
        </p:nvSpPr>
        <p:spPr bwMode="auto">
          <a:xfrm>
            <a:off x="2806144" y="2000966"/>
            <a:ext cx="914400" cy="639635"/>
          </a:xfrm>
          <a:prstGeom prst="rect">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Select </a:t>
            </a:r>
          </a:p>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Products</a:t>
            </a:r>
          </a:p>
        </p:txBody>
      </p:sp>
      <p:sp>
        <p:nvSpPr>
          <p:cNvPr id="35" name="Rectangle 34">
            <a:extLst>
              <a:ext uri="{FF2B5EF4-FFF2-40B4-BE49-F238E27FC236}">
                <a16:creationId xmlns:a16="http://schemas.microsoft.com/office/drawing/2014/main" id="{1F032280-C103-E9AB-B688-B1D17AB6ACA4}"/>
              </a:ext>
            </a:extLst>
          </p:cNvPr>
          <p:cNvSpPr/>
          <p:nvPr/>
        </p:nvSpPr>
        <p:spPr bwMode="auto">
          <a:xfrm>
            <a:off x="3926874" y="2095894"/>
            <a:ext cx="686675" cy="464282"/>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Click </a:t>
            </a:r>
          </a:p>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E-Deliver</a:t>
            </a:r>
          </a:p>
        </p:txBody>
      </p:sp>
      <p:sp>
        <p:nvSpPr>
          <p:cNvPr id="62" name="Rectangle 61">
            <a:extLst>
              <a:ext uri="{FF2B5EF4-FFF2-40B4-BE49-F238E27FC236}">
                <a16:creationId xmlns:a16="http://schemas.microsoft.com/office/drawing/2014/main" id="{69F99B29-73C1-AC6A-7E80-7BE06C035CA1}"/>
              </a:ext>
            </a:extLst>
          </p:cNvPr>
          <p:cNvSpPr/>
          <p:nvPr/>
        </p:nvSpPr>
        <p:spPr bwMode="auto">
          <a:xfrm>
            <a:off x="4859633" y="2001732"/>
            <a:ext cx="914400" cy="639635"/>
          </a:xfrm>
          <a:prstGeom prst="rect">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Select End User Account</a:t>
            </a:r>
          </a:p>
        </p:txBody>
      </p:sp>
      <p:sp>
        <p:nvSpPr>
          <p:cNvPr id="76" name="Rectangle 75">
            <a:extLst>
              <a:ext uri="{FF2B5EF4-FFF2-40B4-BE49-F238E27FC236}">
                <a16:creationId xmlns:a16="http://schemas.microsoft.com/office/drawing/2014/main" id="{16C70A80-EFAA-50D3-84EC-0F386723B9E8}"/>
              </a:ext>
            </a:extLst>
          </p:cNvPr>
          <p:cNvSpPr/>
          <p:nvPr/>
        </p:nvSpPr>
        <p:spPr bwMode="auto">
          <a:xfrm>
            <a:off x="6071675" y="2088642"/>
            <a:ext cx="686675" cy="464282"/>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Confirm </a:t>
            </a:r>
          </a:p>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E-Delivery</a:t>
            </a:r>
          </a:p>
        </p:txBody>
      </p:sp>
      <p:cxnSp>
        <p:nvCxnSpPr>
          <p:cNvPr id="84" name="Straight Arrow Connector 83">
            <a:extLst>
              <a:ext uri="{FF2B5EF4-FFF2-40B4-BE49-F238E27FC236}">
                <a16:creationId xmlns:a16="http://schemas.microsoft.com/office/drawing/2014/main" id="{CB2D2B30-A8B4-4BA4-C5AC-A57160E77D68}"/>
              </a:ext>
            </a:extLst>
          </p:cNvPr>
          <p:cNvCxnSpPr>
            <a:cxnSpLocks/>
            <a:stCxn id="62" idx="3"/>
          </p:cNvCxnSpPr>
          <p:nvPr/>
        </p:nvCxnSpPr>
        <p:spPr bwMode="auto">
          <a:xfrm flipV="1">
            <a:off x="5774033" y="2320783"/>
            <a:ext cx="224689" cy="767"/>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253014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82CD4B-58D1-3E22-6C57-43D3AE2EDDAD}"/>
              </a:ext>
            </a:extLst>
          </p:cNvPr>
          <p:cNvSpPr txBox="1"/>
          <p:nvPr/>
        </p:nvSpPr>
        <p:spPr>
          <a:xfrm>
            <a:off x="4151852" y="4943445"/>
            <a:ext cx="840295" cy="200055"/>
          </a:xfrm>
          <a:prstGeom prst="rect">
            <a:avLst/>
          </a:prstGeom>
          <a:noFill/>
        </p:spPr>
        <p:txBody>
          <a:bodyPr wrap="none" rtlCol="0">
            <a:spAutoFit/>
          </a:bodyPr>
          <a:lstStyle/>
          <a:p>
            <a:pPr algn="ctr"/>
            <a:r>
              <a:rPr lang="en-US" sz="700" b="0" dirty="0">
                <a:solidFill>
                  <a:schemeClr val="tx1">
                    <a:lumMod val="60000"/>
                    <a:lumOff val="40000"/>
                  </a:schemeClr>
                </a:solidFill>
              </a:rPr>
              <a:t>CONFIDENTIAL</a:t>
            </a:r>
          </a:p>
        </p:txBody>
      </p:sp>
      <p:pic>
        <p:nvPicPr>
          <p:cNvPr id="2" name="Shop-eDeliver">
            <a:hlinkClick r:id="" action="ppaction://media"/>
            <a:extLst>
              <a:ext uri="{FF2B5EF4-FFF2-40B4-BE49-F238E27FC236}">
                <a16:creationId xmlns:a16="http://schemas.microsoft.com/office/drawing/2014/main" id="{727326C9-E39D-93AC-11F1-60B815FA88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9144000" cy="5143500"/>
          </a:xfrm>
          <a:prstGeom prst="rect">
            <a:avLst/>
          </a:prstGeom>
        </p:spPr>
      </p:pic>
    </p:spTree>
    <p:extLst>
      <p:ext uri="{BB962C8B-B14F-4D97-AF65-F5344CB8AC3E}">
        <p14:creationId xmlns:p14="http://schemas.microsoft.com/office/powerpoint/2010/main" val="238509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C59C8608-4AA5-B2A0-56FC-4A31D9C9E21E}"/>
              </a:ext>
            </a:extLst>
          </p:cNvPr>
          <p:cNvSpPr txBox="1">
            <a:spLocks/>
          </p:cNvSpPr>
          <p:nvPr/>
        </p:nvSpPr>
        <p:spPr>
          <a:xfrm>
            <a:off x="1899161" y="1741801"/>
            <a:ext cx="5345678" cy="1659899"/>
          </a:xfrm>
          <a:prstGeom prst="rect">
            <a:avLst/>
          </a:prstGeom>
        </p:spPr>
        <p:txBody>
          <a:bodyPr lIns="91440" tIns="45720" rIns="91440" bIns="45720" anchor="ct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pPr algn="ctr"/>
            <a:r>
              <a:rPr lang="en-US" sz="3200" b="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End User </a:t>
            </a:r>
          </a:p>
          <a:p>
            <a:pPr algn="ctr"/>
            <a:r>
              <a:rPr lang="en-US" sz="3200" b="0" kern="0" dirty="0">
                <a:solidFill>
                  <a:schemeClr val="bg1"/>
                </a:solidFill>
                <a:latin typeface="Open Sans" panose="020B0606030504020204" pitchFamily="34" charset="0"/>
                <a:ea typeface="Open Sans" panose="020B0606030504020204" pitchFamily="34" charset="0"/>
                <a:cs typeface="Open Sans" panose="020B0606030504020204" pitchFamily="34" charset="0"/>
              </a:rPr>
              <a:t>Product Bundling, Download,  &amp; Linking</a:t>
            </a:r>
            <a:endParaRPr lang="en-US" sz="32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FADC1B0A-2060-44D7-8643-2505E9383614}"/>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bg1"/>
                </a:solidFill>
                <a:latin typeface="Open Sans" panose="020B0606030504020204" pitchFamily="34" charset="0"/>
                <a:ea typeface="Open Sans" panose="020B0606030504020204" pitchFamily="34" charset="0"/>
                <a:cs typeface="Open Sans" panose="020B0606030504020204" pitchFamily="34" charset="0"/>
              </a:rPr>
              <a:t>CONFIDENTIAL</a:t>
            </a:r>
          </a:p>
        </p:txBody>
      </p:sp>
    </p:spTree>
    <p:extLst>
      <p:ext uri="{BB962C8B-B14F-4D97-AF65-F5344CB8AC3E}">
        <p14:creationId xmlns:p14="http://schemas.microsoft.com/office/powerpoint/2010/main" val="3383748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prstGeom prst="rect">
            <a:avLst/>
          </a:prstGeom>
        </p:spPr>
        <p:txBody>
          <a:bodyPr lIns="91440" tIns="45720" rIns="91440" bIns="45720" anchor="t"/>
          <a:lstStyle/>
          <a:p>
            <a:r>
              <a:rPr lang="en-US" sz="3200" b="0" dirty="0">
                <a:latin typeface="Open Sans" panose="020B0606030504020204" pitchFamily="34" charset="0"/>
                <a:ea typeface="Open Sans" panose="020B0606030504020204" pitchFamily="34" charset="0"/>
                <a:cs typeface="Open Sans" panose="020B0606030504020204" pitchFamily="34" charset="0"/>
              </a:rPr>
              <a:t>New 2023 Price List</a:t>
            </a:r>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dirty="0">
                <a:solidFill>
                  <a:schemeClr val="tx1">
                    <a:lumMod val="60000"/>
                    <a:lumOff val="40000"/>
                  </a:schemeClr>
                </a:solidFill>
              </a:rPr>
              <a:t>CONFIDENTIAL</a:t>
            </a:r>
          </a:p>
        </p:txBody>
      </p:sp>
      <p:pic>
        <p:nvPicPr>
          <p:cNvPr id="10" name="Picture 9">
            <a:extLst>
              <a:ext uri="{FF2B5EF4-FFF2-40B4-BE49-F238E27FC236}">
                <a16:creationId xmlns:a16="http://schemas.microsoft.com/office/drawing/2014/main" id="{0A2B8A5D-EDD5-CF03-41E8-F0D989BC8C39}"/>
              </a:ext>
            </a:extLst>
          </p:cNvPr>
          <p:cNvPicPr>
            <a:picLocks noChangeAspect="1"/>
          </p:cNvPicPr>
          <p:nvPr/>
        </p:nvPicPr>
        <p:blipFill rotWithShape="1">
          <a:blip r:embed="rId3"/>
          <a:srcRect t="1772"/>
          <a:stretch/>
        </p:blipFill>
        <p:spPr>
          <a:xfrm>
            <a:off x="552094" y="1769286"/>
            <a:ext cx="1617369" cy="2830467"/>
          </a:xfrm>
          <a:prstGeom prst="rect">
            <a:avLst/>
          </a:prstGeom>
        </p:spPr>
      </p:pic>
      <p:pic>
        <p:nvPicPr>
          <p:cNvPr id="12" name="Picture 11">
            <a:extLst>
              <a:ext uri="{FF2B5EF4-FFF2-40B4-BE49-F238E27FC236}">
                <a16:creationId xmlns:a16="http://schemas.microsoft.com/office/drawing/2014/main" id="{0EA019D0-FAA8-FDE6-7392-7919D98DD924}"/>
              </a:ext>
            </a:extLst>
          </p:cNvPr>
          <p:cNvPicPr>
            <a:picLocks noChangeAspect="1"/>
          </p:cNvPicPr>
          <p:nvPr/>
        </p:nvPicPr>
        <p:blipFill>
          <a:blip r:embed="rId4"/>
          <a:stretch>
            <a:fillRect/>
          </a:stretch>
        </p:blipFill>
        <p:spPr>
          <a:xfrm>
            <a:off x="2502972" y="1492267"/>
            <a:ext cx="6013518" cy="3241122"/>
          </a:xfrm>
          <a:prstGeom prst="rect">
            <a:avLst/>
          </a:prstGeom>
        </p:spPr>
      </p:pic>
      <p:sp>
        <p:nvSpPr>
          <p:cNvPr id="13" name="Rectangle 12">
            <a:extLst>
              <a:ext uri="{FF2B5EF4-FFF2-40B4-BE49-F238E27FC236}">
                <a16:creationId xmlns:a16="http://schemas.microsoft.com/office/drawing/2014/main" id="{5F414003-BFFC-AB51-CC2E-F8771B143AAD}"/>
              </a:ext>
            </a:extLst>
          </p:cNvPr>
          <p:cNvSpPr/>
          <p:nvPr/>
        </p:nvSpPr>
        <p:spPr bwMode="auto">
          <a:xfrm>
            <a:off x="2947047" y="3495174"/>
            <a:ext cx="937697" cy="1205611"/>
          </a:xfrm>
          <a:prstGeom prst="rect">
            <a:avLst/>
          </a:prstGeom>
          <a:noFill/>
          <a:ln w="28575" cap="flat" cmpd="sng" algn="ctr">
            <a:solidFill>
              <a:schemeClr val="accent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A0103054-443A-CE0E-2060-D3B4967CB835}"/>
              </a:ext>
            </a:extLst>
          </p:cNvPr>
          <p:cNvSpPr txBox="1"/>
          <p:nvPr/>
        </p:nvSpPr>
        <p:spPr>
          <a:xfrm>
            <a:off x="427251" y="1016358"/>
            <a:ext cx="3309496" cy="369332"/>
          </a:xfrm>
          <a:prstGeom prst="rect">
            <a:avLst/>
          </a:prstGeom>
          <a:noFill/>
        </p:spPr>
        <p:txBody>
          <a:bodyPr wrap="none" rtlCol="0">
            <a:spAutoFit/>
          </a:bodyPr>
          <a:lstStyle/>
          <a:p>
            <a:r>
              <a:rPr lang="en-US" dirty="0">
                <a:hlinkClick r:id="rId5"/>
              </a:rPr>
              <a:t>https://partner.mediacy.com</a:t>
            </a:r>
            <a:r>
              <a:rPr lang="en-US" dirty="0"/>
              <a:t> </a:t>
            </a:r>
          </a:p>
        </p:txBody>
      </p:sp>
    </p:spTree>
    <p:extLst>
      <p:ext uri="{BB962C8B-B14F-4D97-AF65-F5344CB8AC3E}">
        <p14:creationId xmlns:p14="http://schemas.microsoft.com/office/powerpoint/2010/main" val="360499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3E239C-2AD5-682A-D938-46E60E4FD834}"/>
              </a:ext>
            </a:extLst>
          </p:cNvPr>
          <p:cNvSpPr>
            <a:spLocks noGrp="1"/>
          </p:cNvSpPr>
          <p:nvPr>
            <p:ph type="title"/>
          </p:nvPr>
        </p:nvSpPr>
        <p:spPr>
          <a:xfrm>
            <a:off x="374650" y="419946"/>
            <a:ext cx="6871539" cy="639635"/>
          </a:xfrm>
          <a:prstGeom prst="rect">
            <a:avLst/>
          </a:prstGeom>
        </p:spPr>
        <p:txBody>
          <a:bodyPr lIns="91440" tIns="45720" rIns="91440" bIns="45720" anchor="t"/>
          <a:lstStyle/>
          <a:p>
            <a:r>
              <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rPr>
              <a:t>Download, Install, Link</a:t>
            </a:r>
          </a:p>
        </p:txBody>
      </p:sp>
      <p:sp>
        <p:nvSpPr>
          <p:cNvPr id="6" name="TextBox 5">
            <a:extLst>
              <a:ext uri="{FF2B5EF4-FFF2-40B4-BE49-F238E27FC236}">
                <a16:creationId xmlns:a16="http://schemas.microsoft.com/office/drawing/2014/main" id="{AAE19F4E-9D09-5FDB-0135-D59499910739}"/>
              </a:ext>
            </a:extLst>
          </p:cNvPr>
          <p:cNvSpPr txBox="1"/>
          <p:nvPr/>
        </p:nvSpPr>
        <p:spPr>
          <a:xfrm>
            <a:off x="347971" y="2298212"/>
            <a:ext cx="1434816" cy="338554"/>
          </a:xfrm>
          <a:prstGeom prst="rect">
            <a:avLst/>
          </a:prstGeom>
          <a:noFill/>
        </p:spPr>
        <p:txBody>
          <a:bodyPr wrap="none" rtlCol="0">
            <a:spAutoFit/>
          </a:bodyPr>
          <a:lstStyle/>
          <a:p>
            <a:r>
              <a:rPr lang="en-US" sz="1600" dirty="0" err="1">
                <a:solidFill>
                  <a:schemeClr val="accent2"/>
                </a:solidFill>
                <a:latin typeface="Open Sans" panose="020B0606030504020204" pitchFamily="34" charset="0"/>
                <a:ea typeface="Open Sans" panose="020B0606030504020204" pitchFamily="34" charset="0"/>
                <a:cs typeface="Open Sans" panose="020B0606030504020204" pitchFamily="34" charset="0"/>
              </a:rPr>
              <a:t>my.MediaCy</a:t>
            </a:r>
            <a:endParaRPr lang="en-US" sz="16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8" name="Connector: Elbow 7">
            <a:extLst>
              <a:ext uri="{FF2B5EF4-FFF2-40B4-BE49-F238E27FC236}">
                <a16:creationId xmlns:a16="http://schemas.microsoft.com/office/drawing/2014/main" id="{41C34550-95DE-053C-2CB3-EE8590312DEB}"/>
              </a:ext>
            </a:extLst>
          </p:cNvPr>
          <p:cNvCxnSpPr>
            <a:cxnSpLocks/>
            <a:stCxn id="19" idx="3"/>
            <a:endCxn id="26" idx="1"/>
          </p:cNvCxnSpPr>
          <p:nvPr/>
        </p:nvCxnSpPr>
        <p:spPr bwMode="auto">
          <a:xfrm>
            <a:off x="5010192" y="2467489"/>
            <a:ext cx="790111" cy="767"/>
          </a:xfrm>
          <a:prstGeom prst="bentConnector3">
            <a:avLst>
              <a:gd name="adj1" fmla="val 50000"/>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9" name="Rectangle 8">
            <a:extLst>
              <a:ext uri="{FF2B5EF4-FFF2-40B4-BE49-F238E27FC236}">
                <a16:creationId xmlns:a16="http://schemas.microsoft.com/office/drawing/2014/main" id="{DA8C0ED4-1094-0913-169A-3134EAC6AC1B}"/>
              </a:ext>
            </a:extLst>
          </p:cNvPr>
          <p:cNvSpPr/>
          <p:nvPr/>
        </p:nvSpPr>
        <p:spPr bwMode="auto">
          <a:xfrm>
            <a:off x="2621164" y="2148013"/>
            <a:ext cx="914400" cy="639635"/>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lang="en-US" sz="1000" b="0" dirty="0">
                <a:solidFill>
                  <a:schemeClr val="accent2"/>
                </a:solidFill>
                <a:latin typeface="Open Sans" panose="020B0606030504020204" pitchFamily="34" charset="0"/>
                <a:ea typeface="Open Sans" panose="020B0606030504020204" pitchFamily="34" charset="0"/>
                <a:cs typeface="Open Sans" panose="020B0606030504020204" pitchFamily="34" charset="0"/>
              </a:rPr>
              <a:t>View Products</a:t>
            </a:r>
            <a:endParaRPr kumimoji="0" lang="en-US" sz="1000" b="0" i="0" u="none" strike="noStrike" cap="none" normalizeH="0" baseline="0" dirty="0">
              <a:ln>
                <a:noFill/>
              </a:ln>
              <a:solidFill>
                <a:schemeClr val="accent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884CB8AB-9727-4734-8FCB-5C9FF9F023EA}"/>
              </a:ext>
            </a:extLst>
          </p:cNvPr>
          <p:cNvSpPr/>
          <p:nvPr/>
        </p:nvSpPr>
        <p:spPr bwMode="auto">
          <a:xfrm>
            <a:off x="4382033" y="1541344"/>
            <a:ext cx="256032" cy="256032"/>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2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1</a:t>
            </a:r>
          </a:p>
        </p:txBody>
      </p:sp>
      <p:sp>
        <p:nvSpPr>
          <p:cNvPr id="12" name="Oval 11">
            <a:extLst>
              <a:ext uri="{FF2B5EF4-FFF2-40B4-BE49-F238E27FC236}">
                <a16:creationId xmlns:a16="http://schemas.microsoft.com/office/drawing/2014/main" id="{2232E09D-64D8-D25B-6C2F-1693E6DF572A}"/>
              </a:ext>
            </a:extLst>
          </p:cNvPr>
          <p:cNvSpPr/>
          <p:nvPr/>
        </p:nvSpPr>
        <p:spPr bwMode="auto">
          <a:xfrm>
            <a:off x="6129487" y="1541344"/>
            <a:ext cx="256032" cy="256032"/>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2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2</a:t>
            </a:r>
          </a:p>
        </p:txBody>
      </p:sp>
      <p:cxnSp>
        <p:nvCxnSpPr>
          <p:cNvPr id="13" name="Straight Arrow Connector 12">
            <a:extLst>
              <a:ext uri="{FF2B5EF4-FFF2-40B4-BE49-F238E27FC236}">
                <a16:creationId xmlns:a16="http://schemas.microsoft.com/office/drawing/2014/main" id="{84360BC4-0B6E-1239-9B77-BC63E6F0CD48}"/>
              </a:ext>
            </a:extLst>
          </p:cNvPr>
          <p:cNvCxnSpPr>
            <a:cxnSpLocks/>
            <a:stCxn id="9" idx="3"/>
            <a:endCxn id="19" idx="1"/>
          </p:cNvCxnSpPr>
          <p:nvPr/>
        </p:nvCxnSpPr>
        <p:spPr bwMode="auto">
          <a:xfrm flipV="1">
            <a:off x="3535564" y="2467489"/>
            <a:ext cx="560228" cy="342"/>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9" name="Rectangle 18">
            <a:extLst>
              <a:ext uri="{FF2B5EF4-FFF2-40B4-BE49-F238E27FC236}">
                <a16:creationId xmlns:a16="http://schemas.microsoft.com/office/drawing/2014/main" id="{B7573EBD-522B-9578-1B8D-8AD7F500A1E6}"/>
              </a:ext>
            </a:extLst>
          </p:cNvPr>
          <p:cNvSpPr/>
          <p:nvPr/>
        </p:nvSpPr>
        <p:spPr bwMode="auto">
          <a:xfrm>
            <a:off x="4095792" y="2147671"/>
            <a:ext cx="914400" cy="639635"/>
          </a:xfrm>
          <a:prstGeom prst="rect">
            <a:avLst/>
          </a:prstGeom>
          <a:noFill/>
          <a:ln w="9525" cap="flat" cmpd="sng" algn="ctr">
            <a:solidFill>
              <a:srgbClr val="9A349A"/>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Reconfigure Bundles</a:t>
            </a:r>
          </a:p>
        </p:txBody>
      </p:sp>
      <p:sp>
        <p:nvSpPr>
          <p:cNvPr id="26" name="Rectangle 25">
            <a:extLst>
              <a:ext uri="{FF2B5EF4-FFF2-40B4-BE49-F238E27FC236}">
                <a16:creationId xmlns:a16="http://schemas.microsoft.com/office/drawing/2014/main" id="{0E3069BA-E7CB-B0C8-200C-0C2F9F0D7F62}"/>
              </a:ext>
            </a:extLst>
          </p:cNvPr>
          <p:cNvSpPr/>
          <p:nvPr/>
        </p:nvSpPr>
        <p:spPr bwMode="auto">
          <a:xfrm>
            <a:off x="5800303" y="2148438"/>
            <a:ext cx="914400" cy="639635"/>
          </a:xfrm>
          <a:prstGeom prst="rect">
            <a:avLst/>
          </a:prstGeom>
          <a:noFill/>
          <a:ln w="9525" cap="flat" cmpd="sng" algn="ctr">
            <a:solidFill>
              <a:srgbClr val="9A349A"/>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Download Software</a:t>
            </a:r>
          </a:p>
        </p:txBody>
      </p:sp>
      <p:sp>
        <p:nvSpPr>
          <p:cNvPr id="27" name="Rectangle 26">
            <a:extLst>
              <a:ext uri="{FF2B5EF4-FFF2-40B4-BE49-F238E27FC236}">
                <a16:creationId xmlns:a16="http://schemas.microsoft.com/office/drawing/2014/main" id="{6A1E0F64-D98D-71F1-7D3B-58D10BEF2E07}"/>
              </a:ext>
            </a:extLst>
          </p:cNvPr>
          <p:cNvSpPr/>
          <p:nvPr/>
        </p:nvSpPr>
        <p:spPr bwMode="auto">
          <a:xfrm>
            <a:off x="7285765" y="2235347"/>
            <a:ext cx="686675" cy="464282"/>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accent2"/>
                </a:solidFill>
                <a:effectLst/>
                <a:latin typeface="Open Sans" panose="020B0606030504020204" pitchFamily="34" charset="0"/>
                <a:ea typeface="Open Sans" panose="020B0606030504020204" pitchFamily="34" charset="0"/>
                <a:cs typeface="Open Sans" panose="020B0606030504020204" pitchFamily="34" charset="0"/>
              </a:rPr>
              <a:t>Install</a:t>
            </a:r>
          </a:p>
        </p:txBody>
      </p:sp>
      <p:cxnSp>
        <p:nvCxnSpPr>
          <p:cNvPr id="28" name="Straight Arrow Connector 27">
            <a:extLst>
              <a:ext uri="{FF2B5EF4-FFF2-40B4-BE49-F238E27FC236}">
                <a16:creationId xmlns:a16="http://schemas.microsoft.com/office/drawing/2014/main" id="{5874584B-CCC5-5D18-51BA-CF3D996E2E33}"/>
              </a:ext>
            </a:extLst>
          </p:cNvPr>
          <p:cNvCxnSpPr>
            <a:cxnSpLocks/>
            <a:stCxn id="26" idx="3"/>
            <a:endCxn id="27" idx="1"/>
          </p:cNvCxnSpPr>
          <p:nvPr/>
        </p:nvCxnSpPr>
        <p:spPr bwMode="auto">
          <a:xfrm flipV="1">
            <a:off x="6714703" y="2467488"/>
            <a:ext cx="571062" cy="768"/>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31" name="Rectangle 30">
            <a:extLst>
              <a:ext uri="{FF2B5EF4-FFF2-40B4-BE49-F238E27FC236}">
                <a16:creationId xmlns:a16="http://schemas.microsoft.com/office/drawing/2014/main" id="{A0AA3D43-01E7-85BF-20B5-0E6291A5E81A}"/>
              </a:ext>
            </a:extLst>
          </p:cNvPr>
          <p:cNvSpPr/>
          <p:nvPr/>
        </p:nvSpPr>
        <p:spPr bwMode="auto">
          <a:xfrm>
            <a:off x="347971" y="3265031"/>
            <a:ext cx="8036904" cy="896563"/>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40F2D956-F370-468C-DF93-6905587E7D27}"/>
              </a:ext>
            </a:extLst>
          </p:cNvPr>
          <p:cNvSpPr txBox="1"/>
          <p:nvPr/>
        </p:nvSpPr>
        <p:spPr>
          <a:xfrm>
            <a:off x="374650" y="3541298"/>
            <a:ext cx="180049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Local Computer</a:t>
            </a:r>
          </a:p>
        </p:txBody>
      </p:sp>
      <p:sp>
        <p:nvSpPr>
          <p:cNvPr id="33" name="Rectangle 32">
            <a:extLst>
              <a:ext uri="{FF2B5EF4-FFF2-40B4-BE49-F238E27FC236}">
                <a16:creationId xmlns:a16="http://schemas.microsoft.com/office/drawing/2014/main" id="{9683A0F5-8978-A144-3C81-25EE3662069E}"/>
              </a:ext>
            </a:extLst>
          </p:cNvPr>
          <p:cNvSpPr/>
          <p:nvPr/>
        </p:nvSpPr>
        <p:spPr bwMode="auto">
          <a:xfrm>
            <a:off x="5815931" y="3416679"/>
            <a:ext cx="900961" cy="639635"/>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Launch License Manager</a:t>
            </a:r>
          </a:p>
        </p:txBody>
      </p:sp>
      <p:cxnSp>
        <p:nvCxnSpPr>
          <p:cNvPr id="34" name="Straight Arrow Connector 33">
            <a:extLst>
              <a:ext uri="{FF2B5EF4-FFF2-40B4-BE49-F238E27FC236}">
                <a16:creationId xmlns:a16="http://schemas.microsoft.com/office/drawing/2014/main" id="{EE7C76C3-C73E-FB35-6201-188C29F4059D}"/>
              </a:ext>
            </a:extLst>
          </p:cNvPr>
          <p:cNvCxnSpPr>
            <a:cxnSpLocks/>
            <a:stCxn id="33" idx="3"/>
            <a:endCxn id="35" idx="1"/>
          </p:cNvCxnSpPr>
          <p:nvPr/>
        </p:nvCxnSpPr>
        <p:spPr bwMode="auto">
          <a:xfrm flipV="1">
            <a:off x="6716892" y="3736156"/>
            <a:ext cx="455010" cy="341"/>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
        <p:nvSpPr>
          <p:cNvPr id="35" name="Rectangle 34">
            <a:extLst>
              <a:ext uri="{FF2B5EF4-FFF2-40B4-BE49-F238E27FC236}">
                <a16:creationId xmlns:a16="http://schemas.microsoft.com/office/drawing/2014/main" id="{9897FA6D-A525-6B26-3CE6-5FE6DE2BA0A6}"/>
              </a:ext>
            </a:extLst>
          </p:cNvPr>
          <p:cNvSpPr/>
          <p:nvPr/>
        </p:nvSpPr>
        <p:spPr bwMode="auto">
          <a:xfrm>
            <a:off x="7171902" y="3416338"/>
            <a:ext cx="914400" cy="639635"/>
          </a:xfrm>
          <a:prstGeom prst="rect">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Link Licenses to Target</a:t>
            </a:r>
          </a:p>
        </p:txBody>
      </p:sp>
      <p:cxnSp>
        <p:nvCxnSpPr>
          <p:cNvPr id="36" name="Connector: Elbow 35">
            <a:extLst>
              <a:ext uri="{FF2B5EF4-FFF2-40B4-BE49-F238E27FC236}">
                <a16:creationId xmlns:a16="http://schemas.microsoft.com/office/drawing/2014/main" id="{FA63506A-1BA5-AEDC-5478-229808E9CF58}"/>
              </a:ext>
            </a:extLst>
          </p:cNvPr>
          <p:cNvCxnSpPr>
            <a:cxnSpLocks/>
            <a:stCxn id="27" idx="2"/>
            <a:endCxn id="33" idx="1"/>
          </p:cNvCxnSpPr>
          <p:nvPr/>
        </p:nvCxnSpPr>
        <p:spPr bwMode="auto">
          <a:xfrm rot="5400000">
            <a:off x="6204083" y="2311477"/>
            <a:ext cx="1036868" cy="1813172"/>
          </a:xfrm>
          <a:prstGeom prst="bentConnector4">
            <a:avLst>
              <a:gd name="adj1" fmla="val 34578"/>
              <a:gd name="adj2" fmla="val 112608"/>
            </a:avLst>
          </a:prstGeom>
          <a:ln>
            <a:prstDash val="dash"/>
            <a:headEnd type="none" w="med" len="med"/>
            <a:tailEnd type="triangle"/>
          </a:ln>
        </p:spPr>
        <p:style>
          <a:lnRef idx="1">
            <a:schemeClr val="dk1"/>
          </a:lnRef>
          <a:fillRef idx="0">
            <a:schemeClr val="dk1"/>
          </a:fillRef>
          <a:effectRef idx="0">
            <a:schemeClr val="dk1"/>
          </a:effectRef>
          <a:fontRef idx="minor">
            <a:schemeClr val="tx1"/>
          </a:fontRef>
        </p:style>
      </p:cxnSp>
      <p:sp>
        <p:nvSpPr>
          <p:cNvPr id="48" name="Oval 47">
            <a:extLst>
              <a:ext uri="{FF2B5EF4-FFF2-40B4-BE49-F238E27FC236}">
                <a16:creationId xmlns:a16="http://schemas.microsoft.com/office/drawing/2014/main" id="{3AA9F4FE-79A8-8344-4F6C-78BEDB84FC42}"/>
              </a:ext>
            </a:extLst>
          </p:cNvPr>
          <p:cNvSpPr/>
          <p:nvPr/>
        </p:nvSpPr>
        <p:spPr bwMode="auto">
          <a:xfrm>
            <a:off x="7501086" y="4363479"/>
            <a:ext cx="256032" cy="256032"/>
          </a:xfrm>
          <a:prstGeom prst="ellipse">
            <a:avLst/>
          </a:prstGeom>
          <a:solidFill>
            <a:schemeClr val="bg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85000"/>
              </a:lnSpc>
              <a:spcBef>
                <a:spcPct val="0"/>
              </a:spcBef>
              <a:spcAft>
                <a:spcPct val="0"/>
              </a:spcAft>
              <a:buClrTx/>
              <a:buSzTx/>
              <a:buFontTx/>
              <a:buNone/>
              <a:tabLst/>
            </a:pPr>
            <a:r>
              <a:rPr kumimoji="0" lang="en-US" sz="120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3</a:t>
            </a:r>
          </a:p>
        </p:txBody>
      </p:sp>
    </p:spTree>
    <p:extLst>
      <p:ext uri="{BB962C8B-B14F-4D97-AF65-F5344CB8AC3E}">
        <p14:creationId xmlns:p14="http://schemas.microsoft.com/office/powerpoint/2010/main" val="3541646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configure Bundles">
            <a:hlinkClick r:id="" action="ppaction://media"/>
            <a:extLst>
              <a:ext uri="{FF2B5EF4-FFF2-40B4-BE49-F238E27FC236}">
                <a16:creationId xmlns:a16="http://schemas.microsoft.com/office/drawing/2014/main" id="{D1AA6D83-3220-43DE-98D7-324CE5E201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81435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ownload Install">
            <a:hlinkClick r:id="" action="ppaction://media"/>
            <a:extLst>
              <a:ext uri="{FF2B5EF4-FFF2-40B4-BE49-F238E27FC236}">
                <a16:creationId xmlns:a16="http://schemas.microsoft.com/office/drawing/2014/main" id="{72EEF6F5-7C16-C812-2129-C008352D50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65356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cense Link">
            <a:hlinkClick r:id="" action="ppaction://media"/>
            <a:extLst>
              <a:ext uri="{FF2B5EF4-FFF2-40B4-BE49-F238E27FC236}">
                <a16:creationId xmlns:a16="http://schemas.microsoft.com/office/drawing/2014/main" id="{B7AB6CEA-DCEE-4E6B-51F7-2AA4E1EA1E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34767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C59C8608-4AA5-B2A0-56FC-4A31D9C9E21E}"/>
              </a:ext>
            </a:extLst>
          </p:cNvPr>
          <p:cNvSpPr txBox="1">
            <a:spLocks/>
          </p:cNvSpPr>
          <p:nvPr/>
        </p:nvSpPr>
        <p:spPr>
          <a:xfrm>
            <a:off x="1119188" y="2260207"/>
            <a:ext cx="6905625" cy="623086"/>
          </a:xfrm>
          <a:prstGeom prst="rect">
            <a:avLst/>
          </a:prstGeom>
        </p:spPr>
        <p:txBody>
          <a:bodyPr lIns="91440" tIns="45720" rIns="91440" bIns="45720" anchor="t"/>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Black" pitchFamily="34" charset="0"/>
              </a:defRPr>
            </a:lvl2pPr>
            <a:lvl3pPr algn="l" rtl="0" eaLnBrk="0" fontAlgn="base" hangingPunct="0">
              <a:spcBef>
                <a:spcPct val="0"/>
              </a:spcBef>
              <a:spcAft>
                <a:spcPct val="0"/>
              </a:spcAft>
              <a:defRPr sz="2400" b="1">
                <a:solidFill>
                  <a:schemeClr val="tx2"/>
                </a:solidFill>
                <a:latin typeface="Arial Black" pitchFamily="34" charset="0"/>
              </a:defRPr>
            </a:lvl3pPr>
            <a:lvl4pPr algn="l" rtl="0" eaLnBrk="0" fontAlgn="base" hangingPunct="0">
              <a:spcBef>
                <a:spcPct val="0"/>
              </a:spcBef>
              <a:spcAft>
                <a:spcPct val="0"/>
              </a:spcAft>
              <a:defRPr sz="2400" b="1">
                <a:solidFill>
                  <a:schemeClr val="tx2"/>
                </a:solidFill>
                <a:latin typeface="Arial Black" pitchFamily="34" charset="0"/>
              </a:defRPr>
            </a:lvl4pPr>
            <a:lvl5pPr algn="l" rtl="0" eaLnBrk="0" fontAlgn="base" hangingPunct="0">
              <a:spcBef>
                <a:spcPct val="0"/>
              </a:spcBef>
              <a:spcAft>
                <a:spcPct val="0"/>
              </a:spcAft>
              <a:defRPr sz="2400" b="1">
                <a:solidFill>
                  <a:schemeClr val="tx2"/>
                </a:solidFill>
                <a:latin typeface="Arial Black" pitchFamily="34" charset="0"/>
              </a:defRPr>
            </a:lvl5pPr>
            <a:lvl6pPr marL="457200" algn="l" rtl="0" fontAlgn="base">
              <a:spcBef>
                <a:spcPct val="0"/>
              </a:spcBef>
              <a:spcAft>
                <a:spcPct val="0"/>
              </a:spcAft>
              <a:defRPr sz="2400" b="1">
                <a:solidFill>
                  <a:schemeClr val="tx2"/>
                </a:solidFill>
                <a:latin typeface="Arial Black" pitchFamily="34" charset="0"/>
              </a:defRPr>
            </a:lvl6pPr>
            <a:lvl7pPr marL="914400" algn="l" rtl="0" fontAlgn="base">
              <a:spcBef>
                <a:spcPct val="0"/>
              </a:spcBef>
              <a:spcAft>
                <a:spcPct val="0"/>
              </a:spcAft>
              <a:defRPr sz="2400" b="1">
                <a:solidFill>
                  <a:schemeClr val="tx2"/>
                </a:solidFill>
                <a:latin typeface="Arial Black" pitchFamily="34" charset="0"/>
              </a:defRPr>
            </a:lvl7pPr>
            <a:lvl8pPr marL="1371600" algn="l" rtl="0" fontAlgn="base">
              <a:spcBef>
                <a:spcPct val="0"/>
              </a:spcBef>
              <a:spcAft>
                <a:spcPct val="0"/>
              </a:spcAft>
              <a:defRPr sz="2400" b="1">
                <a:solidFill>
                  <a:schemeClr val="tx2"/>
                </a:solidFill>
                <a:latin typeface="Arial Black" pitchFamily="34" charset="0"/>
              </a:defRPr>
            </a:lvl8pPr>
            <a:lvl9pPr marL="1828800" algn="l" rtl="0" fontAlgn="base">
              <a:spcBef>
                <a:spcPct val="0"/>
              </a:spcBef>
              <a:spcAft>
                <a:spcPct val="0"/>
              </a:spcAft>
              <a:defRPr sz="2400" b="1">
                <a:solidFill>
                  <a:schemeClr val="tx2"/>
                </a:solidFill>
                <a:latin typeface="Arial Black" pitchFamily="34" charset="0"/>
              </a:defRPr>
            </a:lvl9pPr>
          </a:lstStyle>
          <a:p>
            <a:pPr algn="ctr"/>
            <a:r>
              <a:rPr lang="en-US" sz="3200" b="0" dirty="0">
                <a:solidFill>
                  <a:schemeClr val="bg1"/>
                </a:solidFill>
                <a:latin typeface="Open Sans" panose="020B0606030504020204" pitchFamily="34" charset="0"/>
                <a:ea typeface="Open Sans" panose="020B0606030504020204" pitchFamily="34" charset="0"/>
                <a:cs typeface="Open Sans" panose="020B0606030504020204" pitchFamily="34" charset="0"/>
              </a:rPr>
              <a:t>Addition Documentation</a:t>
            </a:r>
            <a:endParaRPr lang="en-US" sz="3200" kern="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FADC1B0A-2060-44D7-8643-2505E9383614}"/>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bg1"/>
                </a:solidFill>
                <a:latin typeface="Open Sans" panose="020B0606030504020204" pitchFamily="34" charset="0"/>
                <a:ea typeface="Open Sans" panose="020B0606030504020204" pitchFamily="34" charset="0"/>
                <a:cs typeface="Open Sans" panose="020B0606030504020204" pitchFamily="34" charset="0"/>
              </a:rPr>
              <a:t>CONFIDENTIAL</a:t>
            </a:r>
          </a:p>
        </p:txBody>
      </p:sp>
    </p:spTree>
    <p:extLst>
      <p:ext uri="{BB962C8B-B14F-4D97-AF65-F5344CB8AC3E}">
        <p14:creationId xmlns:p14="http://schemas.microsoft.com/office/powerpoint/2010/main" val="1389153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6078-432E-44AB-F74B-BD4848D6D3EC}"/>
              </a:ext>
            </a:extLst>
          </p:cNvPr>
          <p:cNvSpPr>
            <a:spLocks noGrp="1"/>
          </p:cNvSpPr>
          <p:nvPr>
            <p:ph type="title"/>
          </p:nvPr>
        </p:nvSpPr>
        <p:spPr/>
        <p:txBody>
          <a:bodyPr/>
          <a:lstStyle/>
          <a:p>
            <a:r>
              <a:rPr lang="en-US" dirty="0"/>
              <a:t>Help</a:t>
            </a:r>
          </a:p>
        </p:txBody>
      </p:sp>
      <p:sp>
        <p:nvSpPr>
          <p:cNvPr id="3" name="Content Placeholder 2">
            <a:extLst>
              <a:ext uri="{FF2B5EF4-FFF2-40B4-BE49-F238E27FC236}">
                <a16:creationId xmlns:a16="http://schemas.microsoft.com/office/drawing/2014/main" id="{AE5978D4-229B-8C40-9817-96DF994BC50E}"/>
              </a:ext>
            </a:extLst>
          </p:cNvPr>
          <p:cNvSpPr>
            <a:spLocks noGrp="1"/>
          </p:cNvSpPr>
          <p:nvPr>
            <p:ph idx="1"/>
          </p:nvPr>
        </p:nvSpPr>
        <p:spPr>
          <a:xfrm>
            <a:off x="374847" y="1193261"/>
            <a:ext cx="8630605" cy="1018998"/>
          </a:xfrm>
        </p:spPr>
        <p:txBody>
          <a:bodyPr/>
          <a:lstStyle/>
          <a:p>
            <a:r>
              <a:rPr lang="en-US" dirty="0">
                <a:hlinkClick r:id="rId2"/>
              </a:rPr>
              <a:t>https://help.mediacy.com/Image-Pro/11/en/Content/A_Get_Started/myMediaCy%20Account.htm</a:t>
            </a:r>
            <a:r>
              <a:rPr lang="en-US" dirty="0"/>
              <a:t> </a:t>
            </a:r>
          </a:p>
        </p:txBody>
      </p:sp>
      <p:pic>
        <p:nvPicPr>
          <p:cNvPr id="5" name="Picture 4">
            <a:extLst>
              <a:ext uri="{FF2B5EF4-FFF2-40B4-BE49-F238E27FC236}">
                <a16:creationId xmlns:a16="http://schemas.microsoft.com/office/drawing/2014/main" id="{FA224DA1-1ABC-D5D3-93A0-850F0193C0E9}"/>
              </a:ext>
            </a:extLst>
          </p:cNvPr>
          <p:cNvPicPr>
            <a:picLocks noChangeAspect="1"/>
          </p:cNvPicPr>
          <p:nvPr/>
        </p:nvPicPr>
        <p:blipFill>
          <a:blip r:embed="rId3"/>
          <a:stretch>
            <a:fillRect/>
          </a:stretch>
        </p:blipFill>
        <p:spPr>
          <a:xfrm>
            <a:off x="1519367" y="2141466"/>
            <a:ext cx="6105265" cy="2652952"/>
          </a:xfrm>
          <a:prstGeom prst="rect">
            <a:avLst/>
          </a:prstGeom>
        </p:spPr>
      </p:pic>
      <p:sp>
        <p:nvSpPr>
          <p:cNvPr id="4" name="TextBox 3">
            <a:extLst>
              <a:ext uri="{FF2B5EF4-FFF2-40B4-BE49-F238E27FC236}">
                <a16:creationId xmlns:a16="http://schemas.microsoft.com/office/drawing/2014/main" id="{7C572FCA-769E-BEF8-09D4-23E8F74AE5C0}"/>
              </a:ext>
            </a:extLst>
          </p:cNvPr>
          <p:cNvSpPr txBox="1"/>
          <p:nvPr/>
        </p:nvSpPr>
        <p:spPr>
          <a:xfrm>
            <a:off x="4151852" y="4943445"/>
            <a:ext cx="840295" cy="200055"/>
          </a:xfrm>
          <a:prstGeom prst="rect">
            <a:avLst/>
          </a:prstGeom>
          <a:noFill/>
        </p:spPr>
        <p:txBody>
          <a:bodyPr wrap="none" rtlCol="0">
            <a:spAutoFit/>
          </a:bodyPr>
          <a:lstStyle/>
          <a:p>
            <a:pPr algn="ctr"/>
            <a:r>
              <a:rPr lang="en-US" sz="700" b="0" dirty="0">
                <a:solidFill>
                  <a:schemeClr val="tx1">
                    <a:lumMod val="60000"/>
                    <a:lumOff val="40000"/>
                  </a:schemeClr>
                </a:solidFill>
              </a:rPr>
              <a:t>CONFIDENTIAL</a:t>
            </a:r>
          </a:p>
        </p:txBody>
      </p:sp>
    </p:spTree>
    <p:extLst>
      <p:ext uri="{BB962C8B-B14F-4D97-AF65-F5344CB8AC3E}">
        <p14:creationId xmlns:p14="http://schemas.microsoft.com/office/powerpoint/2010/main" val="695884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9F92A-7BB9-4979-875D-AEBDC4E88538}"/>
              </a:ext>
            </a:extLst>
          </p:cNvPr>
          <p:cNvSpPr>
            <a:spLocks noGrp="1"/>
          </p:cNvSpPr>
          <p:nvPr>
            <p:ph type="ctrTitle"/>
          </p:nvPr>
        </p:nvSpPr>
        <p:spPr>
          <a:xfrm>
            <a:off x="953196" y="3470507"/>
            <a:ext cx="7075189" cy="486054"/>
          </a:xfrm>
          <a:prstGeom prst="rect">
            <a:avLst/>
          </a:prstGeom>
        </p:spPr>
        <p:txBody>
          <a:bodyPr lIns="0" tIns="0" rIns="0" bIns="0" anchor="t"/>
          <a:lstStyle/>
          <a:p>
            <a:r>
              <a:rPr lang="en-US" sz="3200" dirty="0">
                <a:latin typeface="Open Sans Semibold"/>
                <a:ea typeface="Open Sans Bold"/>
                <a:cs typeface="Open Sans Bold"/>
              </a:rPr>
              <a:t>Selling &amp; Delivering Image-Pro v11</a:t>
            </a:r>
            <a:endParaRPr lang="en-US" sz="3200" dirty="0">
              <a:latin typeface="Open Sans Semibold"/>
            </a:endParaRPr>
          </a:p>
        </p:txBody>
      </p:sp>
      <p:sp>
        <p:nvSpPr>
          <p:cNvPr id="3" name="Subtitle 2">
            <a:extLst>
              <a:ext uri="{FF2B5EF4-FFF2-40B4-BE49-F238E27FC236}">
                <a16:creationId xmlns:a16="http://schemas.microsoft.com/office/drawing/2014/main" id="{41B66E2F-87D0-4990-92BE-E0E59A07DDD6}"/>
              </a:ext>
            </a:extLst>
          </p:cNvPr>
          <p:cNvSpPr>
            <a:spLocks noGrp="1"/>
          </p:cNvSpPr>
          <p:nvPr>
            <p:ph type="subTitle" idx="1"/>
          </p:nvPr>
        </p:nvSpPr>
        <p:spPr>
          <a:xfrm>
            <a:off x="953196" y="4124220"/>
            <a:ext cx="5585108" cy="207831"/>
          </a:xfrm>
          <a:prstGeom prst="rect">
            <a:avLst/>
          </a:prstGeom>
        </p:spPr>
        <p:txBody>
          <a:bodyPr lIns="0" tIns="0" rIns="0" bIns="0" anchor="t"/>
          <a:lstStyle/>
          <a:p>
            <a:pPr marL="0" indent="0">
              <a:buNone/>
            </a:pPr>
            <a:r>
              <a:rPr lang="en-US" sz="1600" dirty="0">
                <a:latin typeface="Open Sans Semibold"/>
                <a:ea typeface="Open Sans Semibold"/>
                <a:cs typeface="Open Sans Semibold"/>
              </a:rPr>
              <a:t>Distribution Partner Training</a:t>
            </a:r>
          </a:p>
        </p:txBody>
      </p:sp>
      <p:sp>
        <p:nvSpPr>
          <p:cNvPr id="4" name="TextBox 3">
            <a:extLst>
              <a:ext uri="{FF2B5EF4-FFF2-40B4-BE49-F238E27FC236}">
                <a16:creationId xmlns:a16="http://schemas.microsoft.com/office/drawing/2014/main" id="{E4043127-D7A6-8AB1-95CB-EA89822DA634}"/>
              </a:ext>
            </a:extLst>
          </p:cNvPr>
          <p:cNvSpPr txBox="1"/>
          <p:nvPr/>
        </p:nvSpPr>
        <p:spPr>
          <a:xfrm>
            <a:off x="4151852" y="4943445"/>
            <a:ext cx="840295" cy="200055"/>
          </a:xfrm>
          <a:prstGeom prst="rect">
            <a:avLst/>
          </a:prstGeom>
          <a:noFill/>
        </p:spPr>
        <p:txBody>
          <a:bodyPr wrap="none" lIns="91440" tIns="45720" rIns="91440" bIns="45720" rtlCol="0" anchor="t">
            <a:spAutoFit/>
          </a:bodyPr>
          <a:lstStyle/>
          <a:p>
            <a:pPr algn="ctr"/>
            <a:r>
              <a:rPr lang="en-US" sz="700" b="0">
                <a:solidFill>
                  <a:schemeClr val="bg1"/>
                </a:solidFill>
                <a:latin typeface="Open Sans"/>
                <a:ea typeface="Open Sans"/>
                <a:cs typeface="Open Sans"/>
              </a:rPr>
              <a:t>CONFIDENTIAL</a:t>
            </a:r>
          </a:p>
        </p:txBody>
      </p:sp>
    </p:spTree>
    <p:extLst>
      <p:ext uri="{BB962C8B-B14F-4D97-AF65-F5344CB8AC3E}">
        <p14:creationId xmlns:p14="http://schemas.microsoft.com/office/powerpoint/2010/main" val="719471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E5087-0A49-C155-0FA1-273F988576D4}"/>
              </a:ext>
            </a:extLst>
          </p:cNvPr>
          <p:cNvSpPr>
            <a:spLocks noGrp="1"/>
          </p:cNvSpPr>
          <p:nvPr>
            <p:ph type="title"/>
          </p:nvPr>
        </p:nvSpPr>
        <p:spPr/>
        <p:txBody>
          <a:bodyPr/>
          <a:lstStyle/>
          <a:p>
            <a:r>
              <a:rPr lang="en-US" sz="3200" b="0" dirty="0">
                <a:latin typeface="Open Sans" panose="020B0606030504020204" pitchFamily="34" charset="0"/>
                <a:ea typeface="Open Sans" panose="020B0606030504020204" pitchFamily="34" charset="0"/>
                <a:cs typeface="Open Sans" panose="020B0606030504020204" pitchFamily="34" charset="0"/>
              </a:rPr>
              <a:t>New 2023 Price List</a:t>
            </a:r>
            <a:endParaRPr lang="en-US" sz="3200" dirty="0"/>
          </a:p>
        </p:txBody>
      </p:sp>
      <p:pic>
        <p:nvPicPr>
          <p:cNvPr id="5" name="Picture 4">
            <a:extLst>
              <a:ext uri="{FF2B5EF4-FFF2-40B4-BE49-F238E27FC236}">
                <a16:creationId xmlns:a16="http://schemas.microsoft.com/office/drawing/2014/main" id="{D40C4199-3977-9E79-E568-19AD9894DEFC}"/>
              </a:ext>
            </a:extLst>
          </p:cNvPr>
          <p:cNvPicPr>
            <a:picLocks noChangeAspect="1"/>
          </p:cNvPicPr>
          <p:nvPr/>
        </p:nvPicPr>
        <p:blipFill>
          <a:blip r:embed="rId2"/>
          <a:stretch>
            <a:fillRect/>
          </a:stretch>
        </p:blipFill>
        <p:spPr>
          <a:xfrm>
            <a:off x="1269676" y="1059581"/>
            <a:ext cx="6604648" cy="3758093"/>
          </a:xfrm>
          <a:prstGeom prst="rect">
            <a:avLst/>
          </a:prstGeom>
        </p:spPr>
      </p:pic>
      <p:sp>
        <p:nvSpPr>
          <p:cNvPr id="6" name="Rectangle 5">
            <a:extLst>
              <a:ext uri="{FF2B5EF4-FFF2-40B4-BE49-F238E27FC236}">
                <a16:creationId xmlns:a16="http://schemas.microsoft.com/office/drawing/2014/main" id="{9292E7F1-60DE-50C3-A720-DDBC3EDBC64E}"/>
              </a:ext>
            </a:extLst>
          </p:cNvPr>
          <p:cNvSpPr/>
          <p:nvPr/>
        </p:nvSpPr>
        <p:spPr bwMode="auto">
          <a:xfrm>
            <a:off x="1764734" y="3471226"/>
            <a:ext cx="2032647" cy="1334800"/>
          </a:xfrm>
          <a:prstGeom prst="rect">
            <a:avLst/>
          </a:prstGeom>
          <a:noFill/>
          <a:ln w="28575" cap="flat" cmpd="sng" algn="ctr">
            <a:solidFill>
              <a:schemeClr val="accent2"/>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7" name="TextBox 6">
            <a:extLst>
              <a:ext uri="{FF2B5EF4-FFF2-40B4-BE49-F238E27FC236}">
                <a16:creationId xmlns:a16="http://schemas.microsoft.com/office/drawing/2014/main" id="{F5B30384-99C2-452A-4170-504EEE0C96CF}"/>
              </a:ext>
            </a:extLst>
          </p:cNvPr>
          <p:cNvSpPr txBox="1"/>
          <p:nvPr/>
        </p:nvSpPr>
        <p:spPr>
          <a:xfrm>
            <a:off x="4151852" y="4943445"/>
            <a:ext cx="840295" cy="200055"/>
          </a:xfrm>
          <a:prstGeom prst="rect">
            <a:avLst/>
          </a:prstGeom>
          <a:noFill/>
        </p:spPr>
        <p:txBody>
          <a:bodyPr wrap="none" rtlCol="0">
            <a:spAutoFit/>
          </a:bodyPr>
          <a:lstStyle/>
          <a:p>
            <a:pPr algn="ctr"/>
            <a:r>
              <a:rPr lang="en-US" sz="700" b="0" dirty="0">
                <a:solidFill>
                  <a:schemeClr val="tx1">
                    <a:lumMod val="60000"/>
                    <a:lumOff val="40000"/>
                  </a:schemeClr>
                </a:solidFill>
              </a:rPr>
              <a:t>CONFIDENTIAL</a:t>
            </a:r>
          </a:p>
        </p:txBody>
      </p:sp>
    </p:spTree>
    <p:extLst>
      <p:ext uri="{BB962C8B-B14F-4D97-AF65-F5344CB8AC3E}">
        <p14:creationId xmlns:p14="http://schemas.microsoft.com/office/powerpoint/2010/main" val="228602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prstGeom prst="rect">
            <a:avLst/>
          </a:prstGeom>
        </p:spPr>
        <p:txBody>
          <a:bodyPr lIns="91440" tIns="45720" rIns="91440" bIns="45720" anchor="t"/>
          <a:lstStyle/>
          <a:p>
            <a:r>
              <a:rPr lang="en-US" sz="3200" b="0" dirty="0">
                <a:latin typeface="Open Sans" panose="020B0606030504020204" pitchFamily="34" charset="0"/>
                <a:ea typeface="Open Sans" panose="020B0606030504020204" pitchFamily="34" charset="0"/>
                <a:cs typeface="Open Sans" panose="020B0606030504020204" pitchFamily="34" charset="0"/>
              </a:rPr>
              <a:t>New 2023 Price List</a:t>
            </a:r>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3">
            <a:extLst>
              <a:ext uri="{FF2B5EF4-FFF2-40B4-BE49-F238E27FC236}">
                <a16:creationId xmlns:a16="http://schemas.microsoft.com/office/drawing/2014/main" id="{74647D77-5226-92C3-3D91-EAAF38D9D01D}"/>
              </a:ext>
            </a:extLst>
          </p:cNvPr>
          <p:cNvSpPr>
            <a:spLocks noGrp="1"/>
          </p:cNvSpPr>
          <p:nvPr>
            <p:ph idx="1"/>
          </p:nvPr>
        </p:nvSpPr>
        <p:spPr>
          <a:xfrm>
            <a:off x="374848" y="1204211"/>
            <a:ext cx="5296432" cy="3766840"/>
          </a:xfrm>
        </p:spPr>
        <p:txBody>
          <a:bodyPr/>
          <a:lstStyle/>
          <a:p>
            <a:r>
              <a:rPr lang="en-US" dirty="0"/>
              <a:t>v11 Take Aways</a:t>
            </a:r>
          </a:p>
          <a:p>
            <a:pPr lvl="1"/>
            <a:r>
              <a:rPr lang="en-US" sz="1200" dirty="0"/>
              <a:t>p1 contains ALL v11 part #’s</a:t>
            </a:r>
          </a:p>
          <a:p>
            <a:pPr lvl="1"/>
            <a:r>
              <a:rPr lang="en-US" sz="1200" dirty="0"/>
              <a:t>p2-5 repeats and shows descriptions</a:t>
            </a:r>
            <a:endParaRPr lang="en-US" sz="1000" dirty="0"/>
          </a:p>
          <a:p>
            <a:pPr lvl="1"/>
            <a:r>
              <a:rPr lang="en-US" sz="1200" dirty="0"/>
              <a:t>All Software Products are Electronic Delivery ONLY</a:t>
            </a:r>
          </a:p>
          <a:p>
            <a:pPr lvl="1"/>
            <a:r>
              <a:rPr lang="en-US" sz="1200" dirty="0"/>
              <a:t>USB Dongles are Optional</a:t>
            </a:r>
          </a:p>
          <a:p>
            <a:pPr lvl="1"/>
            <a:endParaRPr lang="en-US" sz="1200" dirty="0"/>
          </a:p>
          <a:p>
            <a:r>
              <a:rPr lang="en-US" dirty="0"/>
              <a:t>v7 Take Aways</a:t>
            </a:r>
          </a:p>
          <a:p>
            <a:pPr lvl="1"/>
            <a:r>
              <a:rPr lang="en-US" sz="1200" dirty="0"/>
              <a:t>p6 only</a:t>
            </a:r>
          </a:p>
          <a:p>
            <a:pPr lvl="1"/>
            <a:r>
              <a:rPr lang="en-US" sz="1200" dirty="0"/>
              <a:t>102-001 - Image-Pro Plus v7 - USB Dongle</a:t>
            </a:r>
          </a:p>
          <a:p>
            <a:pPr lvl="1"/>
            <a:r>
              <a:rPr lang="en-US" sz="1200" dirty="0"/>
              <a:t>102-005 - Image-Pro Analyzer v7 - USB Dongle</a:t>
            </a:r>
          </a:p>
          <a:p>
            <a:pPr lvl="1"/>
            <a:r>
              <a:rPr lang="en-US" sz="1200" dirty="0"/>
              <a:t>700-015 - Replacement Dongle </a:t>
            </a:r>
            <a:r>
              <a:rPr lang="en-US" sz="1200" i="1" dirty="0">
                <a:solidFill>
                  <a:schemeClr val="accent1"/>
                </a:solidFill>
              </a:rPr>
              <a:t>NEW</a:t>
            </a:r>
            <a:endParaRPr lang="en-US" sz="1200" dirty="0"/>
          </a:p>
          <a:p>
            <a:pPr lvl="2"/>
            <a:r>
              <a:rPr lang="en-US" sz="1100" dirty="0"/>
              <a:t>Supports  v7 – v10  &amp;  AQX3</a:t>
            </a:r>
          </a:p>
          <a:p>
            <a:pPr lvl="2"/>
            <a:r>
              <a:rPr lang="en-US" sz="1100" dirty="0"/>
              <a:t>NOT for v11</a:t>
            </a:r>
          </a:p>
          <a:p>
            <a:endParaRPr lang="en-US" dirty="0"/>
          </a:p>
          <a:p>
            <a:endParaRPr lang="en-US" dirty="0"/>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pic>
        <p:nvPicPr>
          <p:cNvPr id="6" name="Picture 5">
            <a:extLst>
              <a:ext uri="{FF2B5EF4-FFF2-40B4-BE49-F238E27FC236}">
                <a16:creationId xmlns:a16="http://schemas.microsoft.com/office/drawing/2014/main" id="{237F2A82-10F6-AAFD-5B0F-601FA2ED2317}"/>
              </a:ext>
            </a:extLst>
          </p:cNvPr>
          <p:cNvPicPr>
            <a:picLocks noChangeAspect="1"/>
          </p:cNvPicPr>
          <p:nvPr/>
        </p:nvPicPr>
        <p:blipFill>
          <a:blip r:embed="rId3"/>
          <a:stretch>
            <a:fillRect/>
          </a:stretch>
        </p:blipFill>
        <p:spPr>
          <a:xfrm>
            <a:off x="4769438" y="1513423"/>
            <a:ext cx="3835833" cy="2312601"/>
          </a:xfrm>
          <a:prstGeom prst="rect">
            <a:avLst/>
          </a:prstGeom>
          <a:solidFill>
            <a:srgbClr val="FFFFFF">
              <a:shade val="85000"/>
            </a:srgbClr>
          </a:solidFill>
          <a:ln w="3175" cap="sq">
            <a:solidFill>
              <a:schemeClr val="bg1">
                <a:lumMod val="50000"/>
              </a:schemeClr>
            </a:solidFill>
            <a:miter lim="800000"/>
          </a:ln>
          <a:effectLst/>
          <a:scene3d>
            <a:camera prst="perspectiveHeroicExtremeLeftFacing"/>
            <a:lightRig rig="threePt" dir="t"/>
          </a:scene3d>
        </p:spPr>
      </p:pic>
    </p:spTree>
    <p:extLst>
      <p:ext uri="{BB962C8B-B14F-4D97-AF65-F5344CB8AC3E}">
        <p14:creationId xmlns:p14="http://schemas.microsoft.com/office/powerpoint/2010/main" val="280553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prstGeom prst="rect">
            <a:avLst/>
          </a:prstGeom>
        </p:spPr>
        <p:txBody>
          <a:bodyPr lIns="91440" tIns="45720" rIns="91440" bIns="45720" anchor="t"/>
          <a:lstStyle/>
          <a:p>
            <a:r>
              <a:rPr lang="en-US" sz="3200" b="0" dirty="0">
                <a:latin typeface="Open Sans" panose="020B0606030504020204" pitchFamily="34" charset="0"/>
                <a:ea typeface="Open Sans" panose="020B0606030504020204" pitchFamily="34" charset="0"/>
                <a:cs typeface="Open Sans" panose="020B0606030504020204" pitchFamily="34" charset="0"/>
              </a:rPr>
              <a:t>New 2023 Price List</a:t>
            </a:r>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3">
            <a:extLst>
              <a:ext uri="{FF2B5EF4-FFF2-40B4-BE49-F238E27FC236}">
                <a16:creationId xmlns:a16="http://schemas.microsoft.com/office/drawing/2014/main" id="{74647D77-5226-92C3-3D91-EAAF38D9D01D}"/>
              </a:ext>
            </a:extLst>
          </p:cNvPr>
          <p:cNvSpPr>
            <a:spLocks noGrp="1"/>
          </p:cNvSpPr>
          <p:nvPr>
            <p:ph idx="1"/>
          </p:nvPr>
        </p:nvSpPr>
        <p:spPr/>
        <p:txBody>
          <a:bodyPr/>
          <a:lstStyle/>
          <a:p>
            <a:r>
              <a:rPr lang="en-US" dirty="0"/>
              <a:t>Retired Part #s</a:t>
            </a:r>
          </a:p>
          <a:p>
            <a:pPr lvl="1"/>
            <a:r>
              <a:rPr lang="en-US" sz="1200" dirty="0"/>
              <a:t>All Image-Pro v10</a:t>
            </a:r>
          </a:p>
          <a:p>
            <a:pPr lvl="1"/>
            <a:r>
              <a:rPr lang="en-US" sz="1200" dirty="0"/>
              <a:t>All </a:t>
            </a:r>
            <a:r>
              <a:rPr lang="en-US" sz="1200" dirty="0" err="1"/>
              <a:t>AutoQuant</a:t>
            </a:r>
            <a:r>
              <a:rPr lang="en-US" sz="1200" dirty="0"/>
              <a:t> X3</a:t>
            </a:r>
          </a:p>
          <a:p>
            <a:pPr lvl="1"/>
            <a:r>
              <a:rPr lang="en-US" sz="1200" u="sng" dirty="0"/>
              <a:t>Last Day to Quote</a:t>
            </a:r>
            <a:r>
              <a:rPr lang="en-US" sz="1200" dirty="0"/>
              <a:t>: </a:t>
            </a:r>
            <a:r>
              <a:rPr lang="en-US" sz="1200" b="1" dirty="0"/>
              <a:t>Tues, February 28</a:t>
            </a:r>
            <a:r>
              <a:rPr lang="en-US" sz="1200" b="1" baseline="30000" dirty="0"/>
              <a:t>th</a:t>
            </a:r>
            <a:r>
              <a:rPr lang="en-US" sz="1200" b="1" dirty="0"/>
              <a:t> 2023</a:t>
            </a:r>
            <a:br>
              <a:rPr lang="en-US" dirty="0"/>
            </a:br>
            <a:endParaRPr lang="en-US" dirty="0"/>
          </a:p>
          <a:p>
            <a:r>
              <a:rPr lang="en-US" dirty="0"/>
              <a:t>Grace Period - for Retired Part Orders</a:t>
            </a:r>
          </a:p>
          <a:p>
            <a:pPr lvl="1"/>
            <a:r>
              <a:rPr lang="en-US" sz="1200" dirty="0"/>
              <a:t>3 Months</a:t>
            </a:r>
          </a:p>
          <a:p>
            <a:pPr lvl="1"/>
            <a:r>
              <a:rPr lang="en-US" sz="1200" u="sng" dirty="0"/>
              <a:t>Last Day Accepted</a:t>
            </a:r>
            <a:r>
              <a:rPr lang="en-US" sz="1200" dirty="0"/>
              <a:t>: </a:t>
            </a:r>
            <a:r>
              <a:rPr lang="en-US" sz="1200" b="1" dirty="0"/>
              <a:t>Wed, May 31</a:t>
            </a:r>
            <a:r>
              <a:rPr lang="en-US" sz="1200" b="1" baseline="30000" dirty="0"/>
              <a:t>st</a:t>
            </a:r>
            <a:r>
              <a:rPr lang="en-US" sz="1200" b="1" dirty="0"/>
              <a:t>, 2023</a:t>
            </a:r>
            <a:br>
              <a:rPr lang="en-US" sz="1400" dirty="0"/>
            </a:br>
            <a:endParaRPr lang="en-US" sz="1400" dirty="0"/>
          </a:p>
          <a:p>
            <a:r>
              <a:rPr lang="en-US" dirty="0"/>
              <a:t>Requirements - for Retired Part Orders</a:t>
            </a:r>
          </a:p>
          <a:p>
            <a:pPr marL="800100" lvl="1" indent="-342900">
              <a:buFont typeface="+mj-lt"/>
              <a:buAutoNum type="arabicPeriod"/>
            </a:pPr>
            <a:r>
              <a:rPr lang="en-US" sz="1200" dirty="0"/>
              <a:t>Must send in a </a:t>
            </a:r>
            <a:r>
              <a:rPr lang="en-US" sz="1200" b="1" dirty="0"/>
              <a:t>Purchase Order (PO) </a:t>
            </a:r>
            <a:r>
              <a:rPr lang="en-US" sz="1200" dirty="0"/>
              <a:t>document to </a:t>
            </a:r>
            <a:r>
              <a:rPr lang="en-US" sz="1200" dirty="0">
                <a:hlinkClick r:id="rId3"/>
              </a:rPr>
              <a:t>orders@mediacy.com</a:t>
            </a:r>
            <a:r>
              <a:rPr lang="en-US" sz="1200" dirty="0"/>
              <a:t> </a:t>
            </a:r>
          </a:p>
          <a:p>
            <a:pPr marL="800100" lvl="1" indent="-342900">
              <a:buFont typeface="+mj-lt"/>
              <a:buAutoNum type="arabicPeriod"/>
            </a:pPr>
            <a:r>
              <a:rPr lang="en-US" sz="1200" dirty="0"/>
              <a:t>Must provide a </a:t>
            </a:r>
            <a:r>
              <a:rPr lang="en-US" sz="1200" b="1" dirty="0"/>
              <a:t>Quotation</a:t>
            </a:r>
            <a:r>
              <a:rPr lang="en-US" sz="1200" dirty="0"/>
              <a:t> dated on or before </a:t>
            </a:r>
            <a:r>
              <a:rPr lang="en-US" sz="1200" b="1" dirty="0"/>
              <a:t>Feb 28</a:t>
            </a:r>
            <a:r>
              <a:rPr lang="en-US" sz="1200" b="1" baseline="30000" dirty="0"/>
              <a:t>th</a:t>
            </a:r>
            <a:r>
              <a:rPr lang="en-US" sz="1200" b="1" dirty="0"/>
              <a:t>, 2023</a:t>
            </a:r>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spTree>
    <p:extLst>
      <p:ext uri="{BB962C8B-B14F-4D97-AF65-F5344CB8AC3E}">
        <p14:creationId xmlns:p14="http://schemas.microsoft.com/office/powerpoint/2010/main" val="380712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prstGeom prst="rect">
            <a:avLst/>
          </a:prstGeom>
        </p:spPr>
        <p:txBody>
          <a:bodyPr lIns="91440" tIns="45720" rIns="91440" bIns="45720" anchor="t"/>
          <a:lstStyle/>
          <a:p>
            <a:r>
              <a:rPr lang="en-US" sz="3200" b="0" dirty="0">
                <a:latin typeface="Open Sans" panose="020B0606030504020204" pitchFamily="34" charset="0"/>
                <a:ea typeface="Open Sans" panose="020B0606030504020204" pitchFamily="34" charset="0"/>
                <a:cs typeface="Open Sans" panose="020B0606030504020204" pitchFamily="34" charset="0"/>
              </a:rPr>
              <a:t>Example Quotations</a:t>
            </a:r>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graphicFrame>
        <p:nvGraphicFramePr>
          <p:cNvPr id="8" name="Table 8">
            <a:extLst>
              <a:ext uri="{FF2B5EF4-FFF2-40B4-BE49-F238E27FC236}">
                <a16:creationId xmlns:a16="http://schemas.microsoft.com/office/drawing/2014/main" id="{1987DAC8-3BE6-7F9A-5D8C-44BCBD1C16C3}"/>
              </a:ext>
            </a:extLst>
          </p:cNvPr>
          <p:cNvGraphicFramePr>
            <a:graphicFrameLocks noGrp="1"/>
          </p:cNvGraphicFramePr>
          <p:nvPr>
            <p:extLst>
              <p:ext uri="{D42A27DB-BD31-4B8C-83A1-F6EECF244321}">
                <p14:modId xmlns:p14="http://schemas.microsoft.com/office/powerpoint/2010/main" val="1280117024"/>
              </p:ext>
            </p:extLst>
          </p:nvPr>
        </p:nvGraphicFramePr>
        <p:xfrm>
          <a:off x="513116" y="1394624"/>
          <a:ext cx="8301964" cy="3457380"/>
        </p:xfrm>
        <a:graphic>
          <a:graphicData uri="http://schemas.openxmlformats.org/drawingml/2006/table">
            <a:tbl>
              <a:tblPr firstRow="1" bandRow="1">
                <a:tableStyleId>{5C22544A-7EE6-4342-B048-85BDC9FD1C3A}</a:tableStyleId>
              </a:tblPr>
              <a:tblGrid>
                <a:gridCol w="3427356">
                  <a:extLst>
                    <a:ext uri="{9D8B030D-6E8A-4147-A177-3AD203B41FA5}">
                      <a16:colId xmlns:a16="http://schemas.microsoft.com/office/drawing/2014/main" val="2168334087"/>
                    </a:ext>
                  </a:extLst>
                </a:gridCol>
                <a:gridCol w="388127">
                  <a:extLst>
                    <a:ext uri="{9D8B030D-6E8A-4147-A177-3AD203B41FA5}">
                      <a16:colId xmlns:a16="http://schemas.microsoft.com/office/drawing/2014/main" val="1161213701"/>
                    </a:ext>
                  </a:extLst>
                </a:gridCol>
                <a:gridCol w="4486481">
                  <a:extLst>
                    <a:ext uri="{9D8B030D-6E8A-4147-A177-3AD203B41FA5}">
                      <a16:colId xmlns:a16="http://schemas.microsoft.com/office/drawing/2014/main" val="3755984322"/>
                    </a:ext>
                  </a:extLst>
                </a:gridCol>
              </a:tblGrid>
              <a:tr h="365814">
                <a:tc>
                  <a:txBody>
                    <a:bodyPr/>
                    <a:lstStyle/>
                    <a:p>
                      <a:r>
                        <a:rPr lang="en-US" dirty="0">
                          <a:solidFill>
                            <a:schemeClr val="tx1"/>
                          </a:solidFill>
                        </a:rPr>
                        <a:t>Customer Need</a:t>
                      </a:r>
                    </a:p>
                  </a:txBody>
                  <a:tcPr>
                    <a:lnL w="12700" cmpd="sng">
                      <a:noFill/>
                    </a:lnL>
                    <a:lnR w="12700" cmpd="sng">
                      <a:noFill/>
                    </a:lnR>
                    <a:lnT w="12700" cmpd="sng">
                      <a:noFill/>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dirty="0">
                          <a:solidFill>
                            <a:schemeClr val="tx1"/>
                          </a:solidFill>
                        </a:rPr>
                        <a:t>How to Quote</a:t>
                      </a:r>
                    </a:p>
                  </a:txBody>
                  <a:tcPr>
                    <a:lnL w="12700" cmpd="sng">
                      <a:noFill/>
                    </a:lnL>
                    <a:lnR w="12700" cmpd="sng">
                      <a:noFill/>
                    </a:lnR>
                    <a:lnT w="12700" cmpd="sng">
                      <a:noFill/>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059747"/>
                  </a:ext>
                </a:extLst>
              </a:tr>
              <a:tr h="576594">
                <a:tc>
                  <a:txBody>
                    <a:bodyPr/>
                    <a:lstStyle/>
                    <a:p>
                      <a:r>
                        <a:rPr lang="en-US" sz="1100" dirty="0">
                          <a:solidFill>
                            <a:schemeClr val="tx1"/>
                          </a:solidFill>
                        </a:rPr>
                        <a:t>Same product config as v10</a:t>
                      </a:r>
                    </a:p>
                  </a:txBody>
                  <a:tcPr anchor="ctr">
                    <a:lnL w="12700" cmpd="sng">
                      <a:noFill/>
                    </a:lnL>
                    <a:lnR w="12700" cmpd="sng">
                      <a:noFill/>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100" dirty="0">
                          <a:solidFill>
                            <a:schemeClr val="tx1"/>
                          </a:solidFill>
                        </a:rPr>
                        <a:t>[100-102]  Image-Pro – 2D Analysis Bundle @ </a:t>
                      </a:r>
                      <a:r>
                        <a:rPr lang="en-US" sz="1100" b="1" dirty="0">
                          <a:solidFill>
                            <a:schemeClr val="tx1"/>
                          </a:solidFill>
                        </a:rPr>
                        <a:t>$5,750</a:t>
                      </a:r>
                    </a:p>
                  </a:txBody>
                  <a:tcPr anchor="ctr">
                    <a:lnL w="12700" cmpd="sng">
                      <a:noFill/>
                    </a:lnL>
                    <a:lnR w="12700" cmpd="sng">
                      <a:noFill/>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7428372"/>
                  </a:ext>
                </a:extLst>
              </a:tr>
              <a:tr h="2514972">
                <a:tc>
                  <a:txBody>
                    <a:bodyPr/>
                    <a:lstStyle/>
                    <a:p>
                      <a:r>
                        <a:rPr lang="en-US" sz="1100" dirty="0">
                          <a:solidFill>
                            <a:schemeClr val="tx1"/>
                          </a:solidFill>
                        </a:rPr>
                        <a:t>A single Protocol from the Cell Biology Collection</a:t>
                      </a:r>
                    </a:p>
                  </a:txBody>
                  <a:tcPr anchor="ctr">
                    <a:lnL w="12700" cmpd="sng">
                      <a:noFill/>
                    </a:lnL>
                    <a:lnR w="12700" cmpd="sng">
                      <a:noFill/>
                    </a:lnR>
                    <a:lnT w="12700" cap="flat" cmpd="sng" algn="ctr">
                      <a:solidFill>
                        <a:schemeClr val="tx1">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1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100" dirty="0">
                          <a:solidFill>
                            <a:schemeClr val="tx1"/>
                          </a:solidFill>
                        </a:rPr>
                        <a:t>Option 1) </a:t>
                      </a:r>
                      <a:r>
                        <a:rPr lang="en-US" sz="1100" b="1" dirty="0">
                          <a:solidFill>
                            <a:schemeClr val="tx1"/>
                          </a:solidFill>
                        </a:rPr>
                        <a:t>$5,490</a:t>
                      </a:r>
                    </a:p>
                    <a:p>
                      <a:endParaRPr lang="en-US" sz="1100" dirty="0">
                        <a:solidFill>
                          <a:schemeClr val="tx1"/>
                        </a:solidFill>
                      </a:endParaRPr>
                    </a:p>
                    <a:p>
                      <a:pPr lvl="1"/>
                      <a:r>
                        <a:rPr lang="en-US" sz="1100" dirty="0">
                          <a:solidFill>
                            <a:schemeClr val="tx1"/>
                          </a:solidFill>
                        </a:rPr>
                        <a:t>[100-001]  Image-Pro – Base @ </a:t>
                      </a:r>
                      <a:r>
                        <a:rPr lang="en-US" sz="1100" b="1" dirty="0">
                          <a:solidFill>
                            <a:schemeClr val="tx1"/>
                          </a:solidFill>
                        </a:rPr>
                        <a:t>$300</a:t>
                      </a:r>
                    </a:p>
                    <a:p>
                      <a:pPr lvl="1"/>
                      <a:r>
                        <a:rPr lang="en-US" sz="1100" dirty="0">
                          <a:solidFill>
                            <a:schemeClr val="tx1"/>
                          </a:solidFill>
                        </a:rPr>
                        <a:t>[300-012]  2D Automated Analysis – Module @ </a:t>
                      </a:r>
                      <a:r>
                        <a:rPr lang="en-US" sz="1100" b="1" dirty="0">
                          <a:solidFill>
                            <a:schemeClr val="tx1"/>
                          </a:solidFill>
                        </a:rPr>
                        <a:t>$4,690</a:t>
                      </a:r>
                    </a:p>
                    <a:p>
                      <a:pPr lvl="1"/>
                      <a:r>
                        <a:rPr lang="en-US" sz="1100" dirty="0">
                          <a:solidFill>
                            <a:schemeClr val="tx1"/>
                          </a:solidFill>
                        </a:rPr>
                        <a:t>[300-013]  Protocols – Cell Biology – Extension @ </a:t>
                      </a:r>
                      <a:r>
                        <a:rPr lang="en-US" sz="1100" b="1" dirty="0">
                          <a:solidFill>
                            <a:schemeClr val="tx1"/>
                          </a:solidFill>
                        </a:rPr>
                        <a:t>$500</a:t>
                      </a:r>
                      <a:endParaRPr lang="en-US" sz="1100" dirty="0">
                        <a:solidFill>
                          <a:schemeClr val="tx1"/>
                        </a:solidFill>
                      </a:endParaRPr>
                    </a:p>
                    <a:p>
                      <a:endParaRPr lang="en-US" sz="1100" dirty="0">
                        <a:solidFill>
                          <a:schemeClr val="tx1"/>
                        </a:solidFill>
                      </a:endParaRPr>
                    </a:p>
                    <a:p>
                      <a:r>
                        <a:rPr lang="en-US" sz="1100" dirty="0">
                          <a:solidFill>
                            <a:schemeClr val="tx1"/>
                          </a:solidFill>
                        </a:rPr>
                        <a:t>Option 2) </a:t>
                      </a:r>
                      <a:r>
                        <a:rPr lang="en-US" sz="1100" b="1" dirty="0">
                          <a:solidFill>
                            <a:schemeClr val="tx1"/>
                          </a:solidFill>
                        </a:rPr>
                        <a:t>$9,440</a:t>
                      </a:r>
                    </a:p>
                    <a:p>
                      <a:endParaRPr lang="en-US" sz="1100" b="1" dirty="0">
                        <a:solidFill>
                          <a:schemeClr val="tx1"/>
                        </a:solidFill>
                      </a:endParaRPr>
                    </a:p>
                    <a:p>
                      <a:pPr lvl="1"/>
                      <a:r>
                        <a:rPr lang="en-US" sz="1100" dirty="0">
                          <a:solidFill>
                            <a:schemeClr val="tx1"/>
                          </a:solidFill>
                        </a:rPr>
                        <a:t>[100-105]  Image-Pro – 2D Cell Analysis Bundle</a:t>
                      </a:r>
                    </a:p>
                    <a:p>
                      <a:pPr lvl="1"/>
                      <a:endParaRPr lang="en-US" sz="1000" dirty="0">
                        <a:solidFill>
                          <a:schemeClr val="tx1"/>
                        </a:solidFill>
                      </a:endParaRPr>
                    </a:p>
                    <a:p>
                      <a:pPr marL="1085850" lvl="2" indent="-171450">
                        <a:buFont typeface="Arial" panose="020B0604020202020204" pitchFamily="34" charset="0"/>
                        <a:buChar char="•"/>
                      </a:pPr>
                      <a:r>
                        <a:rPr lang="en-US" sz="1000" dirty="0">
                          <a:solidFill>
                            <a:schemeClr val="tx1"/>
                          </a:solidFill>
                        </a:rPr>
                        <a:t>Image-Pro – Base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2D Measurements – Module</a:t>
                      </a:r>
                      <a:endParaRPr lang="en-US" sz="1000" b="1" dirty="0">
                        <a:solidFill>
                          <a:schemeClr val="tx1"/>
                        </a:solidFill>
                      </a:endParaRPr>
                    </a:p>
                    <a:p>
                      <a:pPr marL="1085850" lvl="2" indent="-171450">
                        <a:buFont typeface="Arial" panose="020B0604020202020204" pitchFamily="34" charset="0"/>
                        <a:buChar char="•"/>
                      </a:pPr>
                      <a:r>
                        <a:rPr lang="en-US" sz="1000" dirty="0">
                          <a:solidFill>
                            <a:schemeClr val="tx1"/>
                          </a:solidFill>
                        </a:rPr>
                        <a:t>2D Automated Analysis – Module</a:t>
                      </a:r>
                      <a:endParaRPr lang="en-US" sz="1000" b="1" dirty="0">
                        <a:solidFill>
                          <a:schemeClr val="tx1"/>
                        </a:solidFill>
                      </a:endParaRPr>
                    </a:p>
                    <a:p>
                      <a:pPr marL="1085850" lvl="2" indent="-171450">
                        <a:buFont typeface="Arial" panose="020B0604020202020204" pitchFamily="34" charset="0"/>
                        <a:buChar char="•"/>
                      </a:pPr>
                      <a:r>
                        <a:rPr lang="en-US" sz="1000" dirty="0">
                          <a:solidFill>
                            <a:schemeClr val="tx1"/>
                          </a:solidFill>
                        </a:rPr>
                        <a:t>Protocols – Cell Biology – Extension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chemeClr val="tx1"/>
                          </a:solidFill>
                        </a:rPr>
                        <a:t>Protocols – Cell Biology Plus– Extension</a:t>
                      </a:r>
                    </a:p>
                  </a:txBody>
                  <a:tcPr anchor="ctr">
                    <a:lnL w="12700" cmpd="sng">
                      <a:noFill/>
                    </a:lnL>
                    <a:lnR w="12700" cmpd="sng">
                      <a:noFill/>
                    </a:lnR>
                    <a:lnT w="12700" cap="flat" cmpd="sng" algn="ctr">
                      <a:solidFill>
                        <a:schemeClr val="tx1">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126368"/>
                  </a:ext>
                </a:extLst>
              </a:tr>
            </a:tbl>
          </a:graphicData>
        </a:graphic>
      </p:graphicFrame>
      <p:sp>
        <p:nvSpPr>
          <p:cNvPr id="9" name="Rectangle 8">
            <a:extLst>
              <a:ext uri="{FF2B5EF4-FFF2-40B4-BE49-F238E27FC236}">
                <a16:creationId xmlns:a16="http://schemas.microsoft.com/office/drawing/2014/main" id="{15D4766C-D155-49E0-BFE9-CCEEFC265013}"/>
              </a:ext>
            </a:extLst>
          </p:cNvPr>
          <p:cNvSpPr/>
          <p:nvPr/>
        </p:nvSpPr>
        <p:spPr bwMode="auto">
          <a:xfrm>
            <a:off x="476934" y="2223505"/>
            <a:ext cx="8400640" cy="2628499"/>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74047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DCBEA92-F1B6-46C9-994B-884E1FB56B81}"/>
              </a:ext>
            </a:extLst>
          </p:cNvPr>
          <p:cNvSpPr>
            <a:spLocks noGrp="1"/>
          </p:cNvSpPr>
          <p:nvPr>
            <p:ph type="title"/>
          </p:nvPr>
        </p:nvSpPr>
        <p:spPr>
          <a:prstGeom prst="rect">
            <a:avLst/>
          </a:prstGeom>
        </p:spPr>
        <p:txBody>
          <a:bodyPr lIns="91440" tIns="45720" rIns="91440" bIns="45720" anchor="t"/>
          <a:lstStyle/>
          <a:p>
            <a:r>
              <a:rPr lang="en-US" sz="3200" b="0" dirty="0">
                <a:latin typeface="Open Sans" panose="020B0606030504020204" pitchFamily="34" charset="0"/>
                <a:ea typeface="Open Sans" panose="020B0606030504020204" pitchFamily="34" charset="0"/>
                <a:cs typeface="Open Sans" panose="020B0606030504020204" pitchFamily="34" charset="0"/>
              </a:rPr>
              <a:t>Example Quotations</a:t>
            </a:r>
            <a:endParaRPr lang="en-US" sz="32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319F89F-0007-A2DF-72EE-C093E0A0AF1F}"/>
              </a:ext>
            </a:extLst>
          </p:cNvPr>
          <p:cNvSpPr txBox="1"/>
          <p:nvPr/>
        </p:nvSpPr>
        <p:spPr>
          <a:xfrm>
            <a:off x="4151852" y="4943445"/>
            <a:ext cx="840295" cy="200055"/>
          </a:xfrm>
          <a:prstGeom prst="rect">
            <a:avLst/>
          </a:prstGeom>
          <a:noFill/>
        </p:spPr>
        <p:txBody>
          <a:bodyPr wrap="none" rtlCol="0">
            <a:spAutoFit/>
          </a:bodyPr>
          <a:lstStyle/>
          <a:p>
            <a:pPr algn="ctr"/>
            <a:r>
              <a:rPr lang="en-US" sz="700" b="0">
                <a:solidFill>
                  <a:schemeClr val="tx1">
                    <a:lumMod val="60000"/>
                    <a:lumOff val="40000"/>
                  </a:schemeClr>
                </a:solidFill>
              </a:rPr>
              <a:t>CONFIDENTIAL</a:t>
            </a:r>
          </a:p>
        </p:txBody>
      </p:sp>
      <p:graphicFrame>
        <p:nvGraphicFramePr>
          <p:cNvPr id="8" name="Table 8">
            <a:extLst>
              <a:ext uri="{FF2B5EF4-FFF2-40B4-BE49-F238E27FC236}">
                <a16:creationId xmlns:a16="http://schemas.microsoft.com/office/drawing/2014/main" id="{1987DAC8-3BE6-7F9A-5D8C-44BCBD1C16C3}"/>
              </a:ext>
            </a:extLst>
          </p:cNvPr>
          <p:cNvGraphicFramePr>
            <a:graphicFrameLocks noGrp="1"/>
          </p:cNvGraphicFramePr>
          <p:nvPr>
            <p:extLst>
              <p:ext uri="{D42A27DB-BD31-4B8C-83A1-F6EECF244321}">
                <p14:modId xmlns:p14="http://schemas.microsoft.com/office/powerpoint/2010/main" val="1444661580"/>
              </p:ext>
            </p:extLst>
          </p:nvPr>
        </p:nvGraphicFramePr>
        <p:xfrm>
          <a:off x="513116" y="1395136"/>
          <a:ext cx="8301964" cy="3380795"/>
        </p:xfrm>
        <a:graphic>
          <a:graphicData uri="http://schemas.openxmlformats.org/drawingml/2006/table">
            <a:tbl>
              <a:tblPr firstRow="1" bandRow="1">
                <a:tableStyleId>{5C22544A-7EE6-4342-B048-85BDC9FD1C3A}</a:tableStyleId>
              </a:tblPr>
              <a:tblGrid>
                <a:gridCol w="3427356">
                  <a:extLst>
                    <a:ext uri="{9D8B030D-6E8A-4147-A177-3AD203B41FA5}">
                      <a16:colId xmlns:a16="http://schemas.microsoft.com/office/drawing/2014/main" val="2168334087"/>
                    </a:ext>
                  </a:extLst>
                </a:gridCol>
                <a:gridCol w="388127">
                  <a:extLst>
                    <a:ext uri="{9D8B030D-6E8A-4147-A177-3AD203B41FA5}">
                      <a16:colId xmlns:a16="http://schemas.microsoft.com/office/drawing/2014/main" val="1161213701"/>
                    </a:ext>
                  </a:extLst>
                </a:gridCol>
                <a:gridCol w="4486481">
                  <a:extLst>
                    <a:ext uri="{9D8B030D-6E8A-4147-A177-3AD203B41FA5}">
                      <a16:colId xmlns:a16="http://schemas.microsoft.com/office/drawing/2014/main" val="3755984322"/>
                    </a:ext>
                  </a:extLst>
                </a:gridCol>
              </a:tblGrid>
              <a:tr h="384858">
                <a:tc>
                  <a:txBody>
                    <a:bodyPr/>
                    <a:lstStyle/>
                    <a:p>
                      <a:r>
                        <a:rPr lang="en-US" dirty="0">
                          <a:solidFill>
                            <a:schemeClr val="tx1"/>
                          </a:solidFill>
                        </a:rPr>
                        <a:t>Customer Need</a:t>
                      </a:r>
                    </a:p>
                  </a:txBody>
                  <a:tcPr>
                    <a:lnL w="12700" cmpd="sng">
                      <a:noFill/>
                    </a:lnL>
                    <a:lnR w="12700" cmpd="sng">
                      <a:noFill/>
                    </a:lnR>
                    <a:lnT w="12700" cmpd="sng">
                      <a:noFill/>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dirty="0">
                          <a:solidFill>
                            <a:schemeClr val="tx1"/>
                          </a:solidFill>
                        </a:rPr>
                        <a:t>How to Quote</a:t>
                      </a:r>
                    </a:p>
                  </a:txBody>
                  <a:tcPr>
                    <a:lnL w="12700" cmpd="sng">
                      <a:noFill/>
                    </a:lnL>
                    <a:lnR w="12700" cmpd="sng">
                      <a:noFill/>
                    </a:lnR>
                    <a:lnT w="12700" cmpd="sng">
                      <a:noFill/>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059747"/>
                  </a:ext>
                </a:extLst>
              </a:tr>
              <a:tr h="606611">
                <a:tc>
                  <a:txBody>
                    <a:bodyPr/>
                    <a:lstStyle/>
                    <a:p>
                      <a:r>
                        <a:rPr lang="en-US" sz="1100" dirty="0">
                          <a:solidFill>
                            <a:schemeClr val="tx1"/>
                          </a:solidFill>
                        </a:rPr>
                        <a:t>Same product config as v10 Basic</a:t>
                      </a:r>
                    </a:p>
                  </a:txBody>
                  <a:tcPr anchor="ctr">
                    <a:lnL w="12700" cmpd="sng">
                      <a:noFill/>
                    </a:lnL>
                    <a:lnR w="12700" cmpd="sng">
                      <a:noFill/>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100" dirty="0">
                          <a:solidFill>
                            <a:schemeClr val="tx1"/>
                          </a:solidFill>
                        </a:rPr>
                        <a:t>[100-101]  Image-Pro – Basic Bundle @ </a:t>
                      </a:r>
                      <a:r>
                        <a:rPr lang="en-US" sz="1100" b="1" dirty="0">
                          <a:solidFill>
                            <a:schemeClr val="tx1"/>
                          </a:solidFill>
                        </a:rPr>
                        <a:t>$1,530</a:t>
                      </a:r>
                    </a:p>
                  </a:txBody>
                  <a:tcPr anchor="ctr">
                    <a:lnL w="12700" cmpd="sng">
                      <a:noFill/>
                    </a:lnL>
                    <a:lnR w="12700" cmpd="sng">
                      <a:noFill/>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7428372"/>
                  </a:ext>
                </a:extLst>
              </a:tr>
              <a:tr h="2389326">
                <a:tc>
                  <a:txBody>
                    <a:bodyPr/>
                    <a:lstStyle/>
                    <a:p>
                      <a:r>
                        <a:rPr lang="en-US" sz="1100" dirty="0">
                          <a:solidFill>
                            <a:schemeClr val="tx1"/>
                          </a:solidFill>
                        </a:rPr>
                        <a:t>2 floating licenses: </a:t>
                      </a:r>
                    </a:p>
                    <a:p>
                      <a:pPr lvl="1"/>
                      <a:r>
                        <a:rPr lang="en-US" sz="1100" dirty="0">
                          <a:solidFill>
                            <a:schemeClr val="tx1"/>
                          </a:solidFill>
                        </a:rPr>
                        <a:t>1 Fluorescent Capture Station</a:t>
                      </a:r>
                    </a:p>
                    <a:p>
                      <a:pPr lvl="1"/>
                      <a:r>
                        <a:rPr lang="en-US" sz="1100" dirty="0">
                          <a:solidFill>
                            <a:schemeClr val="tx1"/>
                          </a:solidFill>
                        </a:rPr>
                        <a:t>1 Cellular Analysis Station</a:t>
                      </a:r>
                    </a:p>
                  </a:txBody>
                  <a:tcPr anchor="ctr">
                    <a:lnL w="12700" cmpd="sng">
                      <a:noFill/>
                    </a:lnL>
                    <a:lnR w="12700" cmpd="sng">
                      <a:noFill/>
                    </a:lnR>
                    <a:lnT w="12700" cap="flat" cmpd="sng" algn="ctr">
                      <a:solidFill>
                        <a:schemeClr val="tx1">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sz="1100" dirty="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[100-001]  Image-Pro – Base @ </a:t>
                      </a:r>
                      <a:r>
                        <a:rPr lang="en-US" sz="1100" b="1" dirty="0">
                          <a:solidFill>
                            <a:schemeClr val="tx1"/>
                          </a:solidFill>
                        </a:rPr>
                        <a:t>$300</a:t>
                      </a:r>
                      <a:endParaRPr lang="en-US" sz="1100" dirty="0">
                        <a:solidFill>
                          <a:schemeClr val="tx1"/>
                        </a:solidFill>
                      </a:endParaRPr>
                    </a:p>
                    <a:p>
                      <a:r>
                        <a:rPr lang="en-US" sz="1100" dirty="0">
                          <a:solidFill>
                            <a:schemeClr val="tx1"/>
                          </a:solidFill>
                        </a:rPr>
                        <a:t>[300-016]  2D Capture – Module @ </a:t>
                      </a:r>
                      <a:r>
                        <a:rPr lang="en-US" sz="1100" b="1" dirty="0">
                          <a:solidFill>
                            <a:schemeClr val="tx1"/>
                          </a:solidFill>
                        </a:rPr>
                        <a:t>$700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[300-018]  Multi-Channel Capture – Extension @ </a:t>
                      </a:r>
                      <a:r>
                        <a:rPr lang="en-US" sz="1100" b="1" dirty="0">
                          <a:solidFill>
                            <a:schemeClr val="tx1"/>
                          </a:solidFill>
                        </a:rPr>
                        <a:t>$400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rPr>
                        <a:t>[300-017]  Real-Time Deconvolution – Extension </a:t>
                      </a:r>
                      <a:r>
                        <a:rPr lang="en-US" sz="1100" b="1" dirty="0">
                          <a:solidFill>
                            <a:schemeClr val="tx1"/>
                          </a:solidFill>
                        </a:rPr>
                        <a:t>@ $400</a:t>
                      </a:r>
                    </a:p>
                    <a:p>
                      <a:pPr lvl="0"/>
                      <a:endParaRPr lang="en-US" sz="1100" dirty="0">
                        <a:solidFill>
                          <a:schemeClr val="tx1"/>
                        </a:solidFill>
                      </a:endParaRPr>
                    </a:p>
                    <a:p>
                      <a:pPr lvl="0"/>
                      <a:r>
                        <a:rPr lang="en-US" sz="1100" dirty="0">
                          <a:solidFill>
                            <a:schemeClr val="tx1"/>
                          </a:solidFill>
                        </a:rPr>
                        <a:t>[100-001]  Image-Pro – Base @ </a:t>
                      </a:r>
                      <a:r>
                        <a:rPr lang="en-US" sz="1100" b="1" dirty="0">
                          <a:solidFill>
                            <a:schemeClr val="tx1"/>
                          </a:solidFill>
                        </a:rPr>
                        <a:t>$300</a:t>
                      </a:r>
                    </a:p>
                    <a:p>
                      <a:pPr lvl="0"/>
                      <a:r>
                        <a:rPr lang="en-US" sz="1100" dirty="0">
                          <a:solidFill>
                            <a:schemeClr val="tx1"/>
                          </a:solidFill>
                        </a:rPr>
                        <a:t>[300-012]  2D Automated Analysis – Module @ </a:t>
                      </a:r>
                      <a:r>
                        <a:rPr lang="en-US" sz="1100" b="1" dirty="0">
                          <a:solidFill>
                            <a:schemeClr val="tx1"/>
                          </a:solidFill>
                        </a:rPr>
                        <a:t>$4,690</a:t>
                      </a:r>
                    </a:p>
                    <a:p>
                      <a:pPr lvl="0"/>
                      <a:r>
                        <a:rPr lang="en-US" sz="1100" dirty="0">
                          <a:solidFill>
                            <a:schemeClr val="tx1"/>
                          </a:solidFill>
                        </a:rPr>
                        <a:t>[300-013]  Protocols – Cell Biology – Extension @ </a:t>
                      </a:r>
                      <a:r>
                        <a:rPr lang="en-US" sz="1100" b="1" dirty="0">
                          <a:solidFill>
                            <a:schemeClr val="tx1"/>
                          </a:solidFill>
                        </a:rPr>
                        <a:t>$500</a:t>
                      </a:r>
                      <a:br>
                        <a:rPr lang="en-US" sz="1100" b="1" dirty="0">
                          <a:solidFill>
                            <a:schemeClr val="tx1"/>
                          </a:solidFill>
                        </a:rPr>
                      </a:br>
                      <a:endParaRPr lang="en-US" sz="1100" dirty="0">
                        <a:solidFill>
                          <a:schemeClr val="tx1"/>
                        </a:solidFill>
                      </a:endParaRPr>
                    </a:p>
                    <a:p>
                      <a:r>
                        <a:rPr lang="en-US" sz="1100" dirty="0">
                          <a:solidFill>
                            <a:schemeClr val="tx1"/>
                          </a:solidFill>
                        </a:rPr>
                        <a:t>[300-004]  License Server – Module @ </a:t>
                      </a:r>
                      <a:r>
                        <a:rPr lang="en-US" sz="1100" b="1" dirty="0">
                          <a:solidFill>
                            <a:schemeClr val="tx1"/>
                          </a:solidFill>
                        </a:rPr>
                        <a:t>$2,000</a:t>
                      </a:r>
                    </a:p>
                    <a:p>
                      <a:endParaRPr lang="en-US" sz="1100" dirty="0">
                        <a:solidFill>
                          <a:schemeClr val="tx1"/>
                        </a:solidFill>
                      </a:endParaRPr>
                    </a:p>
                    <a:p>
                      <a:r>
                        <a:rPr lang="en-US" sz="1100" dirty="0">
                          <a:solidFill>
                            <a:schemeClr val="tx1"/>
                          </a:solidFill>
                        </a:rPr>
                        <a:t>Total = </a:t>
                      </a:r>
                      <a:r>
                        <a:rPr lang="en-US" sz="1100" b="1" dirty="0">
                          <a:solidFill>
                            <a:schemeClr val="tx1"/>
                          </a:solidFill>
                        </a:rPr>
                        <a:t>$9,290</a:t>
                      </a:r>
                      <a:endParaRPr lang="en-US" sz="1100" dirty="0">
                        <a:solidFill>
                          <a:schemeClr val="tx1"/>
                        </a:solidFill>
                      </a:endParaRPr>
                    </a:p>
                  </a:txBody>
                  <a:tcPr anchor="ctr">
                    <a:lnL w="12700" cmpd="sng">
                      <a:noFill/>
                    </a:lnL>
                    <a:lnR w="12700" cmpd="sng">
                      <a:noFill/>
                    </a:lnR>
                    <a:lnT w="12700" cap="flat" cmpd="sng" algn="ctr">
                      <a:solidFill>
                        <a:schemeClr val="tx1">
                          <a:lumMod val="60000"/>
                          <a:lumOff val="4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126368"/>
                  </a:ext>
                </a:extLst>
              </a:tr>
            </a:tbl>
          </a:graphicData>
        </a:graphic>
      </p:graphicFrame>
      <p:sp>
        <p:nvSpPr>
          <p:cNvPr id="3" name="Rectangle 2">
            <a:extLst>
              <a:ext uri="{FF2B5EF4-FFF2-40B4-BE49-F238E27FC236}">
                <a16:creationId xmlns:a16="http://schemas.microsoft.com/office/drawing/2014/main" id="{450CF39F-8F60-817F-A8A8-4EE9A240B44A}"/>
              </a:ext>
            </a:extLst>
          </p:cNvPr>
          <p:cNvSpPr/>
          <p:nvPr/>
        </p:nvSpPr>
        <p:spPr bwMode="auto">
          <a:xfrm>
            <a:off x="513116" y="2514600"/>
            <a:ext cx="8400640" cy="2320537"/>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85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5660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Plain White">
  <a:themeElements>
    <a:clrScheme name="MediaCy">
      <a:dk1>
        <a:srgbClr val="454545"/>
      </a:dk1>
      <a:lt1>
        <a:srgbClr val="FFFFFF"/>
      </a:lt1>
      <a:dk2>
        <a:srgbClr val="5C5C5C"/>
      </a:dk2>
      <a:lt2>
        <a:srgbClr val="F2F2F2"/>
      </a:lt2>
      <a:accent1>
        <a:srgbClr val="2967C4"/>
      </a:accent1>
      <a:accent2>
        <a:srgbClr val="993399"/>
      </a:accent2>
      <a:accent3>
        <a:srgbClr val="F86206"/>
      </a:accent3>
      <a:accent4>
        <a:srgbClr val="21908D"/>
      </a:accent4>
      <a:accent5>
        <a:srgbClr val="FFC000"/>
      </a:accent5>
      <a:accent6>
        <a:srgbClr val="929292"/>
      </a:accent6>
      <a:hlink>
        <a:srgbClr val="2967C4"/>
      </a:hlink>
      <a:folHlink>
        <a:srgbClr val="797979"/>
      </a:folHlink>
    </a:clrScheme>
    <a:fontScheme name="Оформление по умолчанию">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lain White">
  <a:themeElements>
    <a:clrScheme name="MediaCy">
      <a:dk1>
        <a:srgbClr val="454545"/>
      </a:dk1>
      <a:lt1>
        <a:srgbClr val="FFFFFF"/>
      </a:lt1>
      <a:dk2>
        <a:srgbClr val="5C5C5C"/>
      </a:dk2>
      <a:lt2>
        <a:srgbClr val="F2F2F2"/>
      </a:lt2>
      <a:accent1>
        <a:srgbClr val="2967C4"/>
      </a:accent1>
      <a:accent2>
        <a:srgbClr val="993399"/>
      </a:accent2>
      <a:accent3>
        <a:srgbClr val="F86206"/>
      </a:accent3>
      <a:accent4>
        <a:srgbClr val="21908D"/>
      </a:accent4>
      <a:accent5>
        <a:srgbClr val="FFC000"/>
      </a:accent5>
      <a:accent6>
        <a:srgbClr val="929292"/>
      </a:accent6>
      <a:hlink>
        <a:srgbClr val="2967C4"/>
      </a:hlink>
      <a:folHlink>
        <a:srgbClr val="797979"/>
      </a:folHlink>
    </a:clrScheme>
    <a:fontScheme name="Оформление по умолчанию">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Plain White">
  <a:themeElements>
    <a:clrScheme name="MediaCy">
      <a:dk1>
        <a:srgbClr val="454545"/>
      </a:dk1>
      <a:lt1>
        <a:srgbClr val="FFFFFF"/>
      </a:lt1>
      <a:dk2>
        <a:srgbClr val="5C5C5C"/>
      </a:dk2>
      <a:lt2>
        <a:srgbClr val="F2F2F2"/>
      </a:lt2>
      <a:accent1>
        <a:srgbClr val="2967C4"/>
      </a:accent1>
      <a:accent2>
        <a:srgbClr val="993399"/>
      </a:accent2>
      <a:accent3>
        <a:srgbClr val="F86206"/>
      </a:accent3>
      <a:accent4>
        <a:srgbClr val="21908D"/>
      </a:accent4>
      <a:accent5>
        <a:srgbClr val="FFC000"/>
      </a:accent5>
      <a:accent6>
        <a:srgbClr val="929292"/>
      </a:accent6>
      <a:hlink>
        <a:srgbClr val="2967C4"/>
      </a:hlink>
      <a:folHlink>
        <a:srgbClr val="797979"/>
      </a:folHlink>
    </a:clrScheme>
    <a:fontScheme name="Оформление по умолчанию">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urple">
  <a:themeElements>
    <a:clrScheme name="MediaCy">
      <a:dk1>
        <a:srgbClr val="454545"/>
      </a:dk1>
      <a:lt1>
        <a:srgbClr val="FFFFFF"/>
      </a:lt1>
      <a:dk2>
        <a:srgbClr val="5C5C5C"/>
      </a:dk2>
      <a:lt2>
        <a:srgbClr val="F2F2F2"/>
      </a:lt2>
      <a:accent1>
        <a:srgbClr val="2967C4"/>
      </a:accent1>
      <a:accent2>
        <a:srgbClr val="993399"/>
      </a:accent2>
      <a:accent3>
        <a:srgbClr val="F86206"/>
      </a:accent3>
      <a:accent4>
        <a:srgbClr val="21908D"/>
      </a:accent4>
      <a:accent5>
        <a:srgbClr val="FFC000"/>
      </a:accent5>
      <a:accent6>
        <a:srgbClr val="929292"/>
      </a:accent6>
      <a:hlink>
        <a:srgbClr val="2967C4"/>
      </a:hlink>
      <a:folHlink>
        <a:srgbClr val="797979"/>
      </a:folHlink>
    </a:clrScheme>
    <a:fontScheme name="Оформление по умолчанию">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Plain White">
  <a:themeElements>
    <a:clrScheme name="MediaCy">
      <a:dk1>
        <a:srgbClr val="454545"/>
      </a:dk1>
      <a:lt1>
        <a:srgbClr val="FFFFFF"/>
      </a:lt1>
      <a:dk2>
        <a:srgbClr val="5C5C5C"/>
      </a:dk2>
      <a:lt2>
        <a:srgbClr val="F2F2F2"/>
      </a:lt2>
      <a:accent1>
        <a:srgbClr val="2967C4"/>
      </a:accent1>
      <a:accent2>
        <a:srgbClr val="993399"/>
      </a:accent2>
      <a:accent3>
        <a:srgbClr val="F86206"/>
      </a:accent3>
      <a:accent4>
        <a:srgbClr val="21908D"/>
      </a:accent4>
      <a:accent5>
        <a:srgbClr val="FFC000"/>
      </a:accent5>
      <a:accent6>
        <a:srgbClr val="929292"/>
      </a:accent6>
      <a:hlink>
        <a:srgbClr val="2967C4"/>
      </a:hlink>
      <a:folHlink>
        <a:srgbClr val="797979"/>
      </a:folHlink>
    </a:clrScheme>
    <a:fontScheme name="Оформление по умолчанию">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ru-RU" sz="1800" b="1" i="0" u="none" strike="noStrike" cap="none" normalizeH="0" baseline="0" smtClean="0">
            <a:ln>
              <a:noFill/>
            </a:ln>
            <a:solidFill>
              <a:schemeClr val="tx1"/>
            </a:solidFill>
            <a:effectLst/>
            <a:latin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7D1A3D756ECF45AF640480003D702A" ma:contentTypeVersion="16" ma:contentTypeDescription="Create a new document." ma:contentTypeScope="" ma:versionID="bb0d1987975eec94dba72001e9422829">
  <xsd:schema xmlns:xsd="http://www.w3.org/2001/XMLSchema" xmlns:xs="http://www.w3.org/2001/XMLSchema" xmlns:p="http://schemas.microsoft.com/office/2006/metadata/properties" xmlns:ns2="a43331c5-842f-4424-9df5-e1fc20d043f3" xmlns:ns3="6dec59a0-6581-4fce-b0ce-693c605aad78" targetNamespace="http://schemas.microsoft.com/office/2006/metadata/properties" ma:root="true" ma:fieldsID="d588496b0311bfaf1700d3ee25073e3c" ns2:_="" ns3:_="">
    <xsd:import namespace="a43331c5-842f-4424-9df5-e1fc20d043f3"/>
    <xsd:import namespace="6dec59a0-6581-4fce-b0ce-693c605aad78"/>
    <xsd:element name="properties">
      <xsd:complexType>
        <xsd:sequence>
          <xsd:element name="documentManagement">
            <xsd:complexType>
              <xsd:all>
                <xsd:element ref="ns2:MediaServiceKeyPoints" minOccurs="0"/>
                <xsd:element ref="ns2:MediaServiceOCR" minOccurs="0"/>
                <xsd:element ref="ns2:MediaServiceMetadata" minOccurs="0"/>
                <xsd:element ref="ns2:MediaServiceFastMetadata" minOccurs="0"/>
                <xsd:element ref="ns2:MediaServiceAutoKeyPoints"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3331c5-842f-4424-9df5-e1fc20d043f3" elementFormDefault="qualified">
    <xsd:import namespace="http://schemas.microsoft.com/office/2006/documentManagement/types"/>
    <xsd:import namespace="http://schemas.microsoft.com/office/infopath/2007/PartnerControls"/>
    <xsd:element name="MediaServiceKeyPoints" ma:index="8" nillable="true" ma:displayName="KeyPoints" ma:internalName="MediaServiceKeyPoints" ma:readOnly="true">
      <xsd:simpleType>
        <xsd:restriction base="dms:Note">
          <xsd:maxLength value="255"/>
        </xsd:restriction>
      </xsd:simpleType>
    </xsd:element>
    <xsd:element name="MediaServiceOCR" ma:index="9" nillable="true" ma:displayName="Extracted Text" ma:internalName="MediaServiceOCR" ma:readOnly="true">
      <xsd:simpleType>
        <xsd:restriction base="dms:Note">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4f0f6a6-481c-4165-88ea-fd1b61bb3496"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ec59a0-6581-4fce-b0ce-693c605aad7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0105962-3937-48d6-b6b0-7333903d9d4a}" ma:internalName="TaxCatchAll" ma:showField="CatchAllData" ma:web="6dec59a0-6581-4fce-b0ce-693c605aad7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43331c5-842f-4424-9df5-e1fc20d043f3">
      <Terms xmlns="http://schemas.microsoft.com/office/infopath/2007/PartnerControls"/>
    </lcf76f155ced4ddcb4097134ff3c332f>
    <TaxCatchAll xmlns="6dec59a0-6581-4fce-b0ce-693c605aad78" xsi:nil="true"/>
    <MediaLengthInSeconds xmlns="a43331c5-842f-4424-9df5-e1fc20d043f3" xsi:nil="true"/>
    <SharedWithUsers xmlns="6dec59a0-6581-4fce-b0ce-693c605aad78">
      <UserInfo>
        <DisplayName/>
        <AccountId xsi:nil="true"/>
        <AccountType/>
      </UserInfo>
    </SharedWithUsers>
  </documentManagement>
</p:properties>
</file>

<file path=customXml/itemProps1.xml><?xml version="1.0" encoding="utf-8"?>
<ds:datastoreItem xmlns:ds="http://schemas.openxmlformats.org/officeDocument/2006/customXml" ds:itemID="{06684E9A-9DDF-43FB-A86B-212674A1AB91}">
  <ds:schemaRefs>
    <ds:schemaRef ds:uri="http://schemas.microsoft.com/sharepoint/v3/contenttype/forms"/>
  </ds:schemaRefs>
</ds:datastoreItem>
</file>

<file path=customXml/itemProps2.xml><?xml version="1.0" encoding="utf-8"?>
<ds:datastoreItem xmlns:ds="http://schemas.openxmlformats.org/officeDocument/2006/customXml" ds:itemID="{AEA1F85F-D3C5-4080-B58F-FD06BA57AF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3331c5-842f-4424-9df5-e1fc20d043f3"/>
    <ds:schemaRef ds:uri="6dec59a0-6581-4fce-b0ce-693c605aad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AC1090-67B9-4C02-B6FF-3F6A495875B5}">
  <ds:schemaRefs>
    <ds:schemaRef ds:uri="http://purl.org/dc/term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6dec59a0-6581-4fce-b0ce-693c605aad78"/>
    <ds:schemaRef ds:uri="a43331c5-842f-4424-9df5-e1fc20d043f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11380</TotalTime>
  <Words>2396</Words>
  <Application>Microsoft Office PowerPoint</Application>
  <PresentationFormat>On-screen Show (16:9)</PresentationFormat>
  <Paragraphs>420</Paragraphs>
  <Slides>46</Slides>
  <Notes>41</Notes>
  <HiddenSlides>0</HiddenSlides>
  <MMClips>8</MMClips>
  <ScaleCrop>false</ScaleCrop>
  <HeadingPairs>
    <vt:vector size="4" baseType="variant">
      <vt:variant>
        <vt:lpstr>Theme</vt:lpstr>
      </vt:variant>
      <vt:variant>
        <vt:i4>5</vt:i4>
      </vt:variant>
      <vt:variant>
        <vt:lpstr>Slide Titles</vt:lpstr>
      </vt:variant>
      <vt:variant>
        <vt:i4>46</vt:i4>
      </vt:variant>
    </vt:vector>
  </HeadingPairs>
  <TitlesOfParts>
    <vt:vector size="51" baseType="lpstr">
      <vt:lpstr>Plain White</vt:lpstr>
      <vt:lpstr>1_Plain White</vt:lpstr>
      <vt:lpstr>2_Plain White</vt:lpstr>
      <vt:lpstr>Purple</vt:lpstr>
      <vt:lpstr>3_Plain White</vt:lpstr>
      <vt:lpstr>Selling &amp; Delivering Image-Pro v11</vt:lpstr>
      <vt:lpstr>Agenda</vt:lpstr>
      <vt:lpstr>PowerPoint Presentation</vt:lpstr>
      <vt:lpstr>New 2023 Price List</vt:lpstr>
      <vt:lpstr>New 2023 Price List</vt:lpstr>
      <vt:lpstr>New 2023 Price List</vt:lpstr>
      <vt:lpstr>New 2023 Price List</vt:lpstr>
      <vt:lpstr>Example Quotations</vt:lpstr>
      <vt:lpstr>Example Quotations</vt:lpstr>
      <vt:lpstr>Example Quotations</vt:lpstr>
      <vt:lpstr>Upgrades</vt:lpstr>
      <vt:lpstr>Upgrade FAQs</vt:lpstr>
      <vt:lpstr>Upgrade FAQs</vt:lpstr>
      <vt:lpstr>PowerPoint Presentation</vt:lpstr>
      <vt:lpstr>How to Order</vt:lpstr>
      <vt:lpstr>How to Pay</vt:lpstr>
      <vt:lpstr>PowerPoint Presentation</vt:lpstr>
      <vt:lpstr>Benefits (to Partner)</vt:lpstr>
      <vt:lpstr>my.mediacy.com</vt:lpstr>
      <vt:lpstr>my.mediacy.com</vt:lpstr>
      <vt:lpstr>my.mediacy.com</vt:lpstr>
      <vt:lpstr>my.mediacy.com</vt:lpstr>
      <vt:lpstr>PowerPoint Presentation</vt:lpstr>
      <vt:lpstr>PowerPoint Presentation</vt:lpstr>
      <vt:lpstr>Shopping &amp; eDelivery</vt:lpstr>
      <vt:lpstr>Demo Accounts</vt:lpstr>
      <vt:lpstr>Step 1 Invite End User to Register for Account</vt:lpstr>
      <vt:lpstr>Inviting End User</vt:lpstr>
      <vt:lpstr>PowerPoint Presentation</vt:lpstr>
      <vt:lpstr>PowerPoint Presentation</vt:lpstr>
      <vt:lpstr>1) Invite End User to Register for Account</vt:lpstr>
      <vt:lpstr>PowerPoint Presentation</vt:lpstr>
      <vt:lpstr>1) Invite End User to Register for Account</vt:lpstr>
      <vt:lpstr>Step 2 Shop for Products &amp; eDeliver to your Account</vt:lpstr>
      <vt:lpstr>PowerPoint Presentation</vt:lpstr>
      <vt:lpstr>Step 3 eDeliver Products to Registered End User Admin </vt:lpstr>
      <vt:lpstr>eDeliver to End User</vt:lpstr>
      <vt:lpstr>PowerPoint Presentation</vt:lpstr>
      <vt:lpstr>PowerPoint Presentation</vt:lpstr>
      <vt:lpstr>Download, Install, Link</vt:lpstr>
      <vt:lpstr>PowerPoint Presentation</vt:lpstr>
      <vt:lpstr>PowerPoint Presentation</vt:lpstr>
      <vt:lpstr>PowerPoint Presentation</vt:lpstr>
      <vt:lpstr>PowerPoint Presentation</vt:lpstr>
      <vt:lpstr>Help</vt:lpstr>
      <vt:lpstr>Selling &amp; Delivering Image-Pro v11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Des Supreme</dc:creator>
  <cp:lastModifiedBy>Nick Beavers</cp:lastModifiedBy>
  <cp:revision>26</cp:revision>
  <cp:lastPrinted>2019-08-12T14:50:19Z</cp:lastPrinted>
  <dcterms:created xsi:type="dcterms:W3CDTF">2010-09-16T02:57:44Z</dcterms:created>
  <dcterms:modified xsi:type="dcterms:W3CDTF">2023-03-30T19:36:35Z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0x010100FC7D1A3D756ECF45AF640480003D702A</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